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78" r:id="rId2"/>
    <p:sldId id="282" r:id="rId3"/>
    <p:sldId id="264" r:id="rId4"/>
    <p:sldId id="257" r:id="rId5"/>
    <p:sldId id="263" r:id="rId6"/>
    <p:sldId id="267" r:id="rId7"/>
    <p:sldId id="280" r:id="rId8"/>
    <p:sldId id="281" r:id="rId9"/>
    <p:sldId id="268" r:id="rId10"/>
    <p:sldId id="270" r:id="rId11"/>
    <p:sldId id="275" r:id="rId12"/>
    <p:sldId id="272" r:id="rId13"/>
    <p:sldId id="283" r:id="rId14"/>
    <p:sldId id="284" r:id="rId15"/>
    <p:sldId id="285" r:id="rId16"/>
    <p:sldId id="277" r:id="rId17"/>
    <p:sldId id="286" r:id="rId18"/>
    <p:sldId id="271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76" r:id="rId27"/>
  </p:sldIdLst>
  <p:sldSz cx="12192000" cy="6858000"/>
  <p:notesSz cx="6858000" cy="9144000"/>
  <p:embeddedFontLst>
    <p:embeddedFont>
      <p:font typeface="Calibri Light" panose="020F0302020204030204" pitchFamily="34" charset="0"/>
      <p:regular r:id="rId29"/>
      <p:italic r:id="rId30"/>
    </p:embeddedFont>
    <p:embeddedFont>
      <p:font typeface="FC Daisy" panose="020B0604020202020204" charset="-34"/>
      <p:regular r:id="rId31"/>
      <p:bold r:id="rId32"/>
      <p:italic r:id="rId33"/>
      <p:boldItalic r:id="rId34"/>
    </p:embeddedFont>
    <p:embeddedFont>
      <p:font typeface="Bauhaus 93" panose="04030905020B02020C02" pitchFamily="82" charset="0"/>
      <p:regular r:id="rId35"/>
    </p:embeddedFont>
    <p:embeddedFont>
      <p:font typeface="Bahnschrift Condensed" panose="020B0502040204020203" pitchFamily="34" charset="0"/>
      <p:regular r:id="rId36"/>
      <p:bold r:id="rId37"/>
    </p:embeddedFont>
    <p:embeddedFont>
      <p:font typeface="Alfa Slab One" panose="020B0604020202020204" charset="0"/>
      <p:regular r:id="rId38"/>
    </p:embeddedFont>
    <p:embeddedFont>
      <p:font typeface="Adobe Fan Heiti Std B" panose="020B0700000000000000" pitchFamily="34" charset="-12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Adobe Kaiti Std R" panose="02020400000000000000" pitchFamily="18" charset="-128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8D5"/>
    <a:srgbClr val="CC99FF"/>
    <a:srgbClr val="6C4B6D"/>
    <a:srgbClr val="DD70B3"/>
    <a:srgbClr val="B4809F"/>
    <a:srgbClr val="B43993"/>
    <a:srgbClr val="3B2A57"/>
    <a:srgbClr val="DACCF0"/>
    <a:srgbClr val="633B79"/>
    <a:srgbClr val="7D5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6" autoAdjust="0"/>
    <p:restoredTop sz="95414" autoAdjust="0"/>
  </p:normalViewPr>
  <p:slideViewPr>
    <p:cSldViewPr snapToGrid="0" showGuides="1">
      <p:cViewPr varScale="1">
        <p:scale>
          <a:sx n="87" d="100"/>
          <a:sy n="87" d="100"/>
        </p:scale>
        <p:origin x="85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E05C6-66A9-479E-8295-C9714D202AC7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8A8D6-45F8-48F1-8C4E-CBFBE3890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0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9A8C593-4DEA-48C2-99B0-EAC95778D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xmlns="" id="{4D8C3A0D-E637-4405-B3E7-06451156B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AF09D967-2A96-4708-BA4A-8205CA4B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81296C28-B654-4681-93BE-B2191FB7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4B415016-5950-4D6A-A71A-B9D67F91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34512"/>
      </p:ext>
    </p:extLst>
  </p:cSld>
  <p:clrMapOvr>
    <a:masterClrMapping/>
  </p:clrMapOvr>
  <p:transition spd="slow">
    <p:strip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EF70FF15-A38F-465E-9408-67C2A155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xmlns="" id="{6E4C1A72-6043-485F-93BE-3400E0E98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10FB2925-8AB4-4103-B743-BF715682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5CCB6F76-9EFB-4570-B438-008C8664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28272B8A-2BAE-4B83-AA33-DCA1244C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699"/>
      </p:ext>
    </p:extLst>
  </p:cSld>
  <p:clrMapOvr>
    <a:masterClrMapping/>
  </p:clrMapOvr>
  <p:transition spd="slow">
    <p:strip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xmlns="" id="{AC4BD04E-D364-4FB3-B3BA-5DB6A0F1C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xmlns="" id="{CCAF3DA3-E738-4139-92E0-B8D0B5FB5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39E7ED39-092F-4039-BAB3-2E06E319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FC71CD47-540B-4C7A-A526-F7B348DE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E14D5FFC-0243-4110-8DAE-384E1718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46719"/>
      </p:ext>
    </p:extLst>
  </p:cSld>
  <p:clrMapOvr>
    <a:masterClrMapping/>
  </p:clrMapOvr>
  <p:transition spd="slow">
    <p:strip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ACB3C0B3-AD7A-4952-96CF-1CF9DAFC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64878113-4761-43C3-9DC7-FFDF6070C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AC7EBEE3-B92F-454E-8888-F597898F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1C0DAD72-DC1F-4DF9-B0A2-164D3B5C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CDB2AE93-9DE9-4D46-A680-200A476D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81757"/>
      </p:ext>
    </p:extLst>
  </p:cSld>
  <p:clrMapOvr>
    <a:masterClrMapping/>
  </p:clrMapOvr>
  <p:transition spd="slow">
    <p:strip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450A4509-6D3B-4A02-8549-5B2F8BF8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xmlns="" id="{230230A2-CE64-4455-A3E2-D34CC5AD6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83FF423E-10FE-4592-ACBB-E7AC34F5E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EBD9A981-4592-48C4-87FA-A1320C54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DE903B17-8F25-4020-8DB7-82AEB137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29037"/>
      </p:ext>
    </p:extLst>
  </p:cSld>
  <p:clrMapOvr>
    <a:masterClrMapping/>
  </p:clrMapOvr>
  <p:transition spd="slow">
    <p:strip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FF831754-17B3-4D94-91D7-C68819E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789EAF9E-6508-45E7-A290-F0F5AD2EE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BBFB3EDF-6796-450B-8C46-6DBD7CF58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xmlns="" id="{3ACAEE19-9C4D-4564-AAFD-3CF42744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xmlns="" id="{36936538-B1F3-4B56-B6F6-73C265F8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xmlns="" id="{2CE9C9D4-A686-4A3B-946E-C42C983A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0931"/>
      </p:ext>
    </p:extLst>
  </p:cSld>
  <p:clrMapOvr>
    <a:masterClrMapping/>
  </p:clrMapOvr>
  <p:transition spd="slow">
    <p:strip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F92C0594-1745-472E-B77E-0503E9F6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xmlns="" id="{564F7978-012F-4E28-8869-0FF10A1F4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13F42B48-3A21-419A-9A61-EA45B2D1C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xmlns="" id="{298281BF-209C-4C7C-8955-55F3FD2FD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xmlns="" id="{1728F976-8689-40A4-9B42-3ADD5E226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xmlns="" id="{98ED9866-FD88-4945-9666-1286F32B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xmlns="" id="{1B0ED79F-EE69-46AA-86C7-ECFA0C03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xmlns="" id="{6F3257B2-B893-45E2-B9DC-68180F01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98986"/>
      </p:ext>
    </p:extLst>
  </p:cSld>
  <p:clrMapOvr>
    <a:masterClrMapping/>
  </p:clrMapOvr>
  <p:transition spd="slow">
    <p:strip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7BE10759-8994-4510-8263-DCEB0C8F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xmlns="" id="{A03CB75E-8A9A-4CBE-87B1-D99AEDCC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xmlns="" id="{0C2650F1-074E-46BD-A5D7-D897ED62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xmlns="" id="{3AA964CE-AFA5-4AFF-9862-048CF9B7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0353"/>
      </p:ext>
    </p:extLst>
  </p:cSld>
  <p:clrMapOvr>
    <a:masterClrMapping/>
  </p:clrMapOvr>
  <p:transition spd="slow">
    <p:strip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xmlns="" id="{2E7E04A9-D4F1-4223-A63C-D080C8BC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xmlns="" id="{53FCCE7D-C432-4E55-B2A9-2CA2F58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xmlns="" id="{8EBF5D49-4000-47CB-87ED-5895AD80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13095"/>
      </p:ext>
    </p:extLst>
  </p:cSld>
  <p:clrMapOvr>
    <a:masterClrMapping/>
  </p:clrMapOvr>
  <p:transition spd="slow">
    <p:strip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8D83B75-37C1-4E8D-BB8B-5DB0F6BF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0349994C-0BCC-4152-BF7B-FAEDB5E52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xmlns="" id="{30198776-C705-4C68-98FF-118A99D1E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xmlns="" id="{57D19477-FE11-4FAB-8C45-7A47150D4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xmlns="" id="{EA4B3822-E4F0-42B0-8768-772AEDA9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xmlns="" id="{C09E288A-2CB3-4F66-BAB0-67C95A19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72993"/>
      </p:ext>
    </p:extLst>
  </p:cSld>
  <p:clrMapOvr>
    <a:masterClrMapping/>
  </p:clrMapOvr>
  <p:transition spd="slow">
    <p:strip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666725A0-19B0-4902-A73F-6A787E0F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xmlns="" id="{E8C5FF4C-F58F-434C-9E17-BF112B6741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xmlns="" id="{64CCE45C-04DF-4FC8-B4AC-EA493B53B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xmlns="" id="{2DE03453-2E1E-47E9-ADDF-C02A2F6F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xmlns="" id="{EEFC9912-4F46-4AEB-8920-47AB68F21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xmlns="" id="{A94A4999-229C-4A54-8E2C-CFEA55FC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10580"/>
      </p:ext>
    </p:extLst>
  </p:cSld>
  <p:clrMapOvr>
    <a:masterClrMapping/>
  </p:clrMapOvr>
  <p:transition spd="slow">
    <p:strip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xmlns="" id="{A6D8CE48-FE1B-44D1-B4DA-7403031FD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xmlns="" id="{CA6E3AE3-81B6-4B2F-8747-69CB65D5D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EECB3343-CCBA-4F61-A16D-BE31890D4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FE799-2995-485D-8A7C-8336CC9B8DC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4852779D-3C38-454D-A85C-B832BD9A4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A99934AE-3A75-4299-81EA-68A67442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17358-AD9F-4A71-B5CC-1AE1AFE6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strips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775521" y="3949510"/>
            <a:ext cx="90353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Adobe Kaiti Std R" panose="02020400000000000000" pitchFamily="18" charset="-128"/>
              </a:rPr>
              <a:t>ĐỒ </a:t>
            </a:r>
            <a:r>
              <a:rPr lang="vi-VN" sz="6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Adobe Kaiti Std R" panose="02020400000000000000" pitchFamily="18" charset="-128"/>
              </a:rPr>
              <a:t>ÁN CƠ SỞ LẬP TRÌNH</a:t>
            </a:r>
            <a:endParaRPr lang="en-US" sz="60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76" y="-1"/>
            <a:ext cx="4143737" cy="6858000"/>
          </a:xfrm>
          <a:custGeom>
            <a:avLst/>
            <a:gdLst>
              <a:gd name="connsiteX0" fmla="*/ 0 w 3859078"/>
              <a:gd name="connsiteY0" fmla="*/ 0 h 6858000"/>
              <a:gd name="connsiteX1" fmla="*/ 3859078 w 3859078"/>
              <a:gd name="connsiteY1" fmla="*/ 0 h 6858000"/>
              <a:gd name="connsiteX2" fmla="*/ 3859078 w 3859078"/>
              <a:gd name="connsiteY2" fmla="*/ 6858000 h 6858000"/>
              <a:gd name="connsiteX3" fmla="*/ 0 w 3859078"/>
              <a:gd name="connsiteY3" fmla="*/ 6858000 h 6858000"/>
              <a:gd name="connsiteX4" fmla="*/ 0 w 3859078"/>
              <a:gd name="connsiteY4" fmla="*/ 0 h 6858000"/>
              <a:gd name="connsiteX0" fmla="*/ 0 w 3859078"/>
              <a:gd name="connsiteY0" fmla="*/ 0 h 6858000"/>
              <a:gd name="connsiteX1" fmla="*/ 1995554 w 3859078"/>
              <a:gd name="connsiteY1" fmla="*/ 11574 h 6858000"/>
              <a:gd name="connsiteX2" fmla="*/ 3859078 w 3859078"/>
              <a:gd name="connsiteY2" fmla="*/ 6858000 h 6858000"/>
              <a:gd name="connsiteX3" fmla="*/ 0 w 3859078"/>
              <a:gd name="connsiteY3" fmla="*/ 6858000 h 6858000"/>
              <a:gd name="connsiteX4" fmla="*/ 0 w 38590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9078" h="6858000">
                <a:moveTo>
                  <a:pt x="0" y="0"/>
                </a:moveTo>
                <a:lnTo>
                  <a:pt x="1995554" y="11574"/>
                </a:lnTo>
                <a:lnTo>
                  <a:pt x="385907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>
            <a:off x="51165" y="1226917"/>
            <a:ext cx="4768771" cy="5631084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1"/>
            <a:ext cx="4155311" cy="6858001"/>
          </a:xfrm>
          <a:custGeom>
            <a:avLst/>
            <a:gdLst>
              <a:gd name="connsiteX0" fmla="*/ 0 w 4097438"/>
              <a:gd name="connsiteY0" fmla="*/ 0 h 6858000"/>
              <a:gd name="connsiteX1" fmla="*/ 4097438 w 4097438"/>
              <a:gd name="connsiteY1" fmla="*/ 0 h 6858000"/>
              <a:gd name="connsiteX2" fmla="*/ 4097438 w 4097438"/>
              <a:gd name="connsiteY2" fmla="*/ 6858000 h 6858000"/>
              <a:gd name="connsiteX3" fmla="*/ 0 w 4097438"/>
              <a:gd name="connsiteY3" fmla="*/ 6858000 h 6858000"/>
              <a:gd name="connsiteX4" fmla="*/ 0 w 4097438"/>
              <a:gd name="connsiteY4" fmla="*/ 0 h 6858000"/>
              <a:gd name="connsiteX0" fmla="*/ 0 w 4097438"/>
              <a:gd name="connsiteY0" fmla="*/ 0 h 6962172"/>
              <a:gd name="connsiteX1" fmla="*/ 4097438 w 4097438"/>
              <a:gd name="connsiteY1" fmla="*/ 0 h 6962172"/>
              <a:gd name="connsiteX2" fmla="*/ 2731626 w 4097438"/>
              <a:gd name="connsiteY2" fmla="*/ 6962172 h 6962172"/>
              <a:gd name="connsiteX3" fmla="*/ 0 w 4097438"/>
              <a:gd name="connsiteY3" fmla="*/ 6858000 h 6962172"/>
              <a:gd name="connsiteX4" fmla="*/ 0 w 4097438"/>
              <a:gd name="connsiteY4" fmla="*/ 0 h 6962172"/>
              <a:gd name="connsiteX0" fmla="*/ 0 w 4097438"/>
              <a:gd name="connsiteY0" fmla="*/ 0 h 6869575"/>
              <a:gd name="connsiteX1" fmla="*/ 4097438 w 4097438"/>
              <a:gd name="connsiteY1" fmla="*/ 0 h 6869575"/>
              <a:gd name="connsiteX2" fmla="*/ 2569580 w 4097438"/>
              <a:gd name="connsiteY2" fmla="*/ 6869575 h 6869575"/>
              <a:gd name="connsiteX3" fmla="*/ 0 w 4097438"/>
              <a:gd name="connsiteY3" fmla="*/ 6858000 h 6869575"/>
              <a:gd name="connsiteX4" fmla="*/ 0 w 4097438"/>
              <a:gd name="connsiteY4" fmla="*/ 0 h 6869575"/>
              <a:gd name="connsiteX0" fmla="*/ 0 w 4097438"/>
              <a:gd name="connsiteY0" fmla="*/ 0 h 6904299"/>
              <a:gd name="connsiteX1" fmla="*/ 4097438 w 4097438"/>
              <a:gd name="connsiteY1" fmla="*/ 0 h 6904299"/>
              <a:gd name="connsiteX2" fmla="*/ 2407535 w 4097438"/>
              <a:gd name="connsiteY2" fmla="*/ 6904299 h 6904299"/>
              <a:gd name="connsiteX3" fmla="*/ 0 w 4097438"/>
              <a:gd name="connsiteY3" fmla="*/ 6858000 h 6904299"/>
              <a:gd name="connsiteX4" fmla="*/ 0 w 4097438"/>
              <a:gd name="connsiteY4" fmla="*/ 0 h 6904299"/>
              <a:gd name="connsiteX0" fmla="*/ 11445 w 4108883"/>
              <a:gd name="connsiteY0" fmla="*/ 0 h 6904299"/>
              <a:gd name="connsiteX1" fmla="*/ 4108883 w 4108883"/>
              <a:gd name="connsiteY1" fmla="*/ 0 h 6904299"/>
              <a:gd name="connsiteX2" fmla="*/ 2418980 w 4108883"/>
              <a:gd name="connsiteY2" fmla="*/ 6904299 h 6904299"/>
              <a:gd name="connsiteX3" fmla="*/ 0 w 4108883"/>
              <a:gd name="connsiteY3" fmla="*/ 6892959 h 6904299"/>
              <a:gd name="connsiteX4" fmla="*/ 11445 w 4108883"/>
              <a:gd name="connsiteY4" fmla="*/ 0 h 690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883" h="6904299">
                <a:moveTo>
                  <a:pt x="11445" y="0"/>
                </a:moveTo>
                <a:lnTo>
                  <a:pt x="4108883" y="0"/>
                </a:lnTo>
                <a:lnTo>
                  <a:pt x="2418980" y="6904299"/>
                </a:lnTo>
                <a:lnTo>
                  <a:pt x="0" y="6892959"/>
                </a:lnTo>
                <a:lnTo>
                  <a:pt x="11445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/>
          <p:cNvSpPr/>
          <p:nvPr/>
        </p:nvSpPr>
        <p:spPr>
          <a:xfrm flipH="1">
            <a:off x="8048265" y="-3"/>
            <a:ext cx="4143737" cy="6858000"/>
          </a:xfrm>
          <a:custGeom>
            <a:avLst/>
            <a:gdLst>
              <a:gd name="connsiteX0" fmla="*/ 0 w 3859078"/>
              <a:gd name="connsiteY0" fmla="*/ 0 h 6858000"/>
              <a:gd name="connsiteX1" fmla="*/ 3859078 w 3859078"/>
              <a:gd name="connsiteY1" fmla="*/ 0 h 6858000"/>
              <a:gd name="connsiteX2" fmla="*/ 3859078 w 3859078"/>
              <a:gd name="connsiteY2" fmla="*/ 6858000 h 6858000"/>
              <a:gd name="connsiteX3" fmla="*/ 0 w 3859078"/>
              <a:gd name="connsiteY3" fmla="*/ 6858000 h 6858000"/>
              <a:gd name="connsiteX4" fmla="*/ 0 w 3859078"/>
              <a:gd name="connsiteY4" fmla="*/ 0 h 6858000"/>
              <a:gd name="connsiteX0" fmla="*/ 0 w 3859078"/>
              <a:gd name="connsiteY0" fmla="*/ 0 h 6858000"/>
              <a:gd name="connsiteX1" fmla="*/ 1995554 w 3859078"/>
              <a:gd name="connsiteY1" fmla="*/ 11574 h 6858000"/>
              <a:gd name="connsiteX2" fmla="*/ 3859078 w 3859078"/>
              <a:gd name="connsiteY2" fmla="*/ 6858000 h 6858000"/>
              <a:gd name="connsiteX3" fmla="*/ 0 w 3859078"/>
              <a:gd name="connsiteY3" fmla="*/ 6858000 h 6858000"/>
              <a:gd name="connsiteX4" fmla="*/ 0 w 38590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9078" h="6858000">
                <a:moveTo>
                  <a:pt x="0" y="0"/>
                </a:moveTo>
                <a:lnTo>
                  <a:pt x="1995554" y="11574"/>
                </a:lnTo>
                <a:lnTo>
                  <a:pt x="385907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Isosceles Triangle 16"/>
          <p:cNvSpPr/>
          <p:nvPr/>
        </p:nvSpPr>
        <p:spPr>
          <a:xfrm flipH="1">
            <a:off x="7423229" y="1226915"/>
            <a:ext cx="4768771" cy="5631084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8"/>
          <p:cNvSpPr/>
          <p:nvPr/>
        </p:nvSpPr>
        <p:spPr>
          <a:xfrm flipH="1">
            <a:off x="8036690" y="-1"/>
            <a:ext cx="4155311" cy="6858001"/>
          </a:xfrm>
          <a:custGeom>
            <a:avLst/>
            <a:gdLst>
              <a:gd name="connsiteX0" fmla="*/ 0 w 4097438"/>
              <a:gd name="connsiteY0" fmla="*/ 0 h 6858000"/>
              <a:gd name="connsiteX1" fmla="*/ 4097438 w 4097438"/>
              <a:gd name="connsiteY1" fmla="*/ 0 h 6858000"/>
              <a:gd name="connsiteX2" fmla="*/ 4097438 w 4097438"/>
              <a:gd name="connsiteY2" fmla="*/ 6858000 h 6858000"/>
              <a:gd name="connsiteX3" fmla="*/ 0 w 4097438"/>
              <a:gd name="connsiteY3" fmla="*/ 6858000 h 6858000"/>
              <a:gd name="connsiteX4" fmla="*/ 0 w 4097438"/>
              <a:gd name="connsiteY4" fmla="*/ 0 h 6858000"/>
              <a:gd name="connsiteX0" fmla="*/ 0 w 4097438"/>
              <a:gd name="connsiteY0" fmla="*/ 0 h 6962172"/>
              <a:gd name="connsiteX1" fmla="*/ 4097438 w 4097438"/>
              <a:gd name="connsiteY1" fmla="*/ 0 h 6962172"/>
              <a:gd name="connsiteX2" fmla="*/ 2731626 w 4097438"/>
              <a:gd name="connsiteY2" fmla="*/ 6962172 h 6962172"/>
              <a:gd name="connsiteX3" fmla="*/ 0 w 4097438"/>
              <a:gd name="connsiteY3" fmla="*/ 6858000 h 6962172"/>
              <a:gd name="connsiteX4" fmla="*/ 0 w 4097438"/>
              <a:gd name="connsiteY4" fmla="*/ 0 h 6962172"/>
              <a:gd name="connsiteX0" fmla="*/ 0 w 4097438"/>
              <a:gd name="connsiteY0" fmla="*/ 0 h 6869575"/>
              <a:gd name="connsiteX1" fmla="*/ 4097438 w 4097438"/>
              <a:gd name="connsiteY1" fmla="*/ 0 h 6869575"/>
              <a:gd name="connsiteX2" fmla="*/ 2569580 w 4097438"/>
              <a:gd name="connsiteY2" fmla="*/ 6869575 h 6869575"/>
              <a:gd name="connsiteX3" fmla="*/ 0 w 4097438"/>
              <a:gd name="connsiteY3" fmla="*/ 6858000 h 6869575"/>
              <a:gd name="connsiteX4" fmla="*/ 0 w 4097438"/>
              <a:gd name="connsiteY4" fmla="*/ 0 h 6869575"/>
              <a:gd name="connsiteX0" fmla="*/ 0 w 4097438"/>
              <a:gd name="connsiteY0" fmla="*/ 0 h 6904299"/>
              <a:gd name="connsiteX1" fmla="*/ 4097438 w 4097438"/>
              <a:gd name="connsiteY1" fmla="*/ 0 h 6904299"/>
              <a:gd name="connsiteX2" fmla="*/ 2407535 w 4097438"/>
              <a:gd name="connsiteY2" fmla="*/ 6904299 h 6904299"/>
              <a:gd name="connsiteX3" fmla="*/ 0 w 4097438"/>
              <a:gd name="connsiteY3" fmla="*/ 6858000 h 6904299"/>
              <a:gd name="connsiteX4" fmla="*/ 0 w 4097438"/>
              <a:gd name="connsiteY4" fmla="*/ 0 h 6904299"/>
              <a:gd name="connsiteX0" fmla="*/ 11445 w 4108883"/>
              <a:gd name="connsiteY0" fmla="*/ 0 h 6904299"/>
              <a:gd name="connsiteX1" fmla="*/ 4108883 w 4108883"/>
              <a:gd name="connsiteY1" fmla="*/ 0 h 6904299"/>
              <a:gd name="connsiteX2" fmla="*/ 2418980 w 4108883"/>
              <a:gd name="connsiteY2" fmla="*/ 6904299 h 6904299"/>
              <a:gd name="connsiteX3" fmla="*/ 0 w 4108883"/>
              <a:gd name="connsiteY3" fmla="*/ 6892959 h 6904299"/>
              <a:gd name="connsiteX4" fmla="*/ 11445 w 4108883"/>
              <a:gd name="connsiteY4" fmla="*/ 0 h 690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883" h="6904299">
                <a:moveTo>
                  <a:pt x="11445" y="0"/>
                </a:moveTo>
                <a:lnTo>
                  <a:pt x="4108883" y="0"/>
                </a:lnTo>
                <a:lnTo>
                  <a:pt x="2418980" y="6904299"/>
                </a:lnTo>
                <a:lnTo>
                  <a:pt x="0" y="6892959"/>
                </a:lnTo>
                <a:lnTo>
                  <a:pt x="1144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12535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16289 0.0046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51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16289 0.00463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51" y="2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0.16289 0.00463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 animBg="1"/>
      <p:bldP spid="9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ACCF0"/>
            </a:gs>
            <a:gs pos="100000">
              <a:srgbClr val="B4399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xmlns="" id="{2FA2727E-6D91-4569-A979-99F0FEDF7E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0" b="21880"/>
          <a:stretch/>
        </p:blipFill>
        <p:spPr>
          <a:xfrm>
            <a:off x="10039371" y="1532125"/>
            <a:ext cx="1687681" cy="1671616"/>
          </a:xfrm>
          <a:prstGeom prst="ellipse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xmlns="" id="{D2CF8426-43F6-4BC8-A681-5CF31A1ABF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99" r="606" b="33229"/>
          <a:stretch/>
        </p:blipFill>
        <p:spPr>
          <a:xfrm>
            <a:off x="472575" y="1673902"/>
            <a:ext cx="1692696" cy="1692696"/>
          </a:xfrm>
          <a:prstGeom prst="ellipse">
            <a:avLst/>
          </a:prstGeom>
        </p:spPr>
      </p:pic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xmlns="" id="{28F8A231-ACA2-47B0-8C73-D15D4C90BB2C}"/>
              </a:ext>
            </a:extLst>
          </p:cNvPr>
          <p:cNvSpPr txBox="1"/>
          <p:nvPr/>
        </p:nvSpPr>
        <p:spPr>
          <a:xfrm>
            <a:off x="4401863" y="10762198"/>
            <a:ext cx="4719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 smtClean="0">
                <a:latin typeface="+mj-lt"/>
                <a:cs typeface="FC Daisy" panose="020B0500040200020003" pitchFamily="34" charset="-34"/>
              </a:rPr>
              <a:t>Đầu vào: File văn bản NhanVien.txt</a:t>
            </a:r>
            <a:endParaRPr lang="en-US" sz="3600" b="1" dirty="0">
              <a:latin typeface="+mj-lt"/>
              <a:cs typeface="FC Daisy" panose="020B0500040200020003" pitchFamily="34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xmlns="" id="{5A237652-1999-40AE-9C67-0DBF3A35810E}"/>
              </a:ext>
            </a:extLst>
          </p:cNvPr>
          <p:cNvSpPr txBox="1"/>
          <p:nvPr/>
        </p:nvSpPr>
        <p:spPr>
          <a:xfrm>
            <a:off x="6422243" y="13254217"/>
            <a:ext cx="4535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 ra: File văn bản NhanVien_out.txt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ส่วนโค้ง 19">
            <a:extLst>
              <a:ext uri="{FF2B5EF4-FFF2-40B4-BE49-F238E27FC236}">
                <a16:creationId xmlns:a16="http://schemas.microsoft.com/office/drawing/2014/main" xmlns="" id="{B73698D2-D542-4B26-AE16-1F19522EABD3}"/>
              </a:ext>
            </a:extLst>
          </p:cNvPr>
          <p:cNvSpPr/>
          <p:nvPr/>
        </p:nvSpPr>
        <p:spPr>
          <a:xfrm>
            <a:off x="9971693" y="1340089"/>
            <a:ext cx="1972944" cy="2055688"/>
          </a:xfrm>
          <a:prstGeom prst="arc">
            <a:avLst>
              <a:gd name="adj1" fmla="val 14830820"/>
              <a:gd name="adj2" fmla="val 6668972"/>
            </a:avLst>
          </a:prstGeom>
          <a:noFill/>
          <a:ln w="1905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xmlns="" id="{F5DC9822-482A-41BE-BDCB-4C0764444038}"/>
              </a:ext>
            </a:extLst>
          </p:cNvPr>
          <p:cNvSpPr txBox="1"/>
          <p:nvPr/>
        </p:nvSpPr>
        <p:spPr>
          <a:xfrm>
            <a:off x="2561871" y="325845"/>
            <a:ext cx="7143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 smtClean="0">
                <a:solidFill>
                  <a:srgbClr val="250842"/>
                </a:solidFill>
                <a:latin typeface="Alfa Slab One" panose="020B0604020202020204" charset="0"/>
              </a:rPr>
              <a:t>3.1 Phát biểu bài toán</a:t>
            </a:r>
            <a:endParaRPr lang="en-US" sz="48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25" name="ส่วนโค้ง 24">
            <a:extLst>
              <a:ext uri="{FF2B5EF4-FFF2-40B4-BE49-F238E27FC236}">
                <a16:creationId xmlns:a16="http://schemas.microsoft.com/office/drawing/2014/main" xmlns="" id="{A7243965-FE00-40FF-942E-68181772CA3B}"/>
              </a:ext>
            </a:extLst>
          </p:cNvPr>
          <p:cNvSpPr/>
          <p:nvPr/>
        </p:nvSpPr>
        <p:spPr>
          <a:xfrm flipH="1">
            <a:off x="255469" y="1442169"/>
            <a:ext cx="2126909" cy="2117288"/>
          </a:xfrm>
          <a:prstGeom prst="arc">
            <a:avLst>
              <a:gd name="adj1" fmla="val 14830820"/>
              <a:gd name="adj2" fmla="val 6668972"/>
            </a:avLst>
          </a:prstGeom>
          <a:noFill/>
          <a:ln w="1905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สามเหลี่ยมหน้าจั่ว 25">
            <a:extLst>
              <a:ext uri="{FF2B5EF4-FFF2-40B4-BE49-F238E27FC236}">
                <a16:creationId xmlns:a16="http://schemas.microsoft.com/office/drawing/2014/main" xmlns="" id="{DB352352-AC04-4C56-8BFD-774C13C438A8}"/>
              </a:ext>
            </a:extLst>
          </p:cNvPr>
          <p:cNvSpPr/>
          <p:nvPr/>
        </p:nvSpPr>
        <p:spPr>
          <a:xfrm>
            <a:off x="1617360" y="325845"/>
            <a:ext cx="656117" cy="565619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สามเหลี่ยมหน้าจั่ว 26">
            <a:extLst>
              <a:ext uri="{FF2B5EF4-FFF2-40B4-BE49-F238E27FC236}">
                <a16:creationId xmlns:a16="http://schemas.microsoft.com/office/drawing/2014/main" xmlns="" id="{81F20EB5-5FF2-41AB-BF96-53373E3EB669}"/>
              </a:ext>
            </a:extLst>
          </p:cNvPr>
          <p:cNvSpPr/>
          <p:nvPr/>
        </p:nvSpPr>
        <p:spPr>
          <a:xfrm flipV="1">
            <a:off x="9971693" y="395643"/>
            <a:ext cx="656117" cy="565619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xmlns="" id="{9701A4C6-7EBB-444B-86C0-BBCDC4F24021}"/>
              </a:ext>
            </a:extLst>
          </p:cNvPr>
          <p:cNvSpPr/>
          <p:nvPr/>
        </p:nvSpPr>
        <p:spPr>
          <a:xfrm flipV="1">
            <a:off x="314839" y="5074447"/>
            <a:ext cx="656117" cy="656117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xmlns="" id="{69B57ACE-034E-48CD-9B5F-C23B826723E9}"/>
              </a:ext>
            </a:extLst>
          </p:cNvPr>
          <p:cNvSpPr/>
          <p:nvPr/>
        </p:nvSpPr>
        <p:spPr>
          <a:xfrm flipV="1">
            <a:off x="11519550" y="4463209"/>
            <a:ext cx="266489" cy="266489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xmlns="" id="{81E36D26-1DF0-4DFB-ABD1-A628006A5B48}"/>
              </a:ext>
            </a:extLst>
          </p:cNvPr>
          <p:cNvSpPr/>
          <p:nvPr/>
        </p:nvSpPr>
        <p:spPr>
          <a:xfrm flipV="1">
            <a:off x="1062477" y="510624"/>
            <a:ext cx="266489" cy="266489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xmlns="" id="{CFCB5FE4-4FA1-4EA5-800D-C391C7099CAE}"/>
              </a:ext>
            </a:extLst>
          </p:cNvPr>
          <p:cNvSpPr/>
          <p:nvPr/>
        </p:nvSpPr>
        <p:spPr>
          <a:xfrm flipV="1">
            <a:off x="3373374" y="1570482"/>
            <a:ext cx="266489" cy="266489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xmlns="" id="{09651770-0CA8-4203-92A2-F29DEADA268B}"/>
              </a:ext>
            </a:extLst>
          </p:cNvPr>
          <p:cNvSpPr/>
          <p:nvPr/>
        </p:nvSpPr>
        <p:spPr>
          <a:xfrm flipV="1">
            <a:off x="3639863" y="6449382"/>
            <a:ext cx="133245" cy="133245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xmlns="" id="{4ECF14F0-F835-41AE-A468-98D37DACD22D}"/>
              </a:ext>
            </a:extLst>
          </p:cNvPr>
          <p:cNvSpPr/>
          <p:nvPr/>
        </p:nvSpPr>
        <p:spPr>
          <a:xfrm flipV="1">
            <a:off x="10717677" y="5797187"/>
            <a:ext cx="133245" cy="133245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xmlns="" id="{CAD3EFA0-984A-4013-9B60-A973A72BE761}"/>
              </a:ext>
            </a:extLst>
          </p:cNvPr>
          <p:cNvSpPr/>
          <p:nvPr/>
        </p:nvSpPr>
        <p:spPr>
          <a:xfrm flipV="1">
            <a:off x="419217" y="5231224"/>
            <a:ext cx="479210" cy="432718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xmlns="" id="{26D41F80-F489-4044-BE65-71D3D50ECD8B}"/>
              </a:ext>
            </a:extLst>
          </p:cNvPr>
          <p:cNvSpPr/>
          <p:nvPr/>
        </p:nvSpPr>
        <p:spPr>
          <a:xfrm flipV="1">
            <a:off x="834308" y="4387136"/>
            <a:ext cx="342562" cy="342562"/>
          </a:xfrm>
          <a:prstGeom prst="ellipse">
            <a:avLst/>
          </a:prstGeom>
          <a:solidFill>
            <a:srgbClr val="E2A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2109" y="9627797"/>
            <a:ext cx="6970014" cy="346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2" y="7710313"/>
            <a:ext cx="6240418" cy="32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รูปแบบอิสระ: รูปร่าง 25">
            <a:extLst>
              <a:ext uri="{FF2B5EF4-FFF2-40B4-BE49-F238E27FC236}">
                <a16:creationId xmlns:a16="http://schemas.microsoft.com/office/drawing/2014/main" xmlns="" id="{34725CEF-8057-40AC-A207-AA76D5772C37}"/>
              </a:ext>
            </a:extLst>
          </p:cNvPr>
          <p:cNvSpPr/>
          <p:nvPr/>
        </p:nvSpPr>
        <p:spPr>
          <a:xfrm rot="17679369" flipV="1">
            <a:off x="10810854" y="5850615"/>
            <a:ext cx="1136528" cy="1131662"/>
          </a:xfrm>
          <a:custGeom>
            <a:avLst/>
            <a:gdLst>
              <a:gd name="connsiteX0" fmla="*/ 2053407 w 2138355"/>
              <a:gd name="connsiteY0" fmla="*/ 40756 h 2129200"/>
              <a:gd name="connsiteX1" fmla="*/ 1872699 w 2138355"/>
              <a:gd name="connsiteY1" fmla="*/ 54421 h 2129200"/>
              <a:gd name="connsiteX2" fmla="*/ 1165194 w 2138355"/>
              <a:gd name="connsiteY2" fmla="*/ 499822 h 2129200"/>
              <a:gd name="connsiteX3" fmla="*/ 1096614 w 2138355"/>
              <a:gd name="connsiteY3" fmla="*/ 556325 h 2129200"/>
              <a:gd name="connsiteX4" fmla="*/ 1092258 w 2138355"/>
              <a:gd name="connsiteY4" fmla="*/ 561976 h 2129200"/>
              <a:gd name="connsiteX5" fmla="*/ 1087178 w 2138355"/>
              <a:gd name="connsiteY5" fmla="*/ 564110 h 2129200"/>
              <a:gd name="connsiteX6" fmla="*/ 115754 w 2138355"/>
              <a:gd name="connsiteY6" fmla="*/ 1790179 h 2129200"/>
              <a:gd name="connsiteX7" fmla="*/ 97263 w 2138355"/>
              <a:gd name="connsiteY7" fmla="*/ 2101976 h 2129200"/>
              <a:gd name="connsiteX8" fmla="*/ 331908 w 2138355"/>
              <a:gd name="connsiteY8" fmla="*/ 2059622 h 2129200"/>
              <a:gd name="connsiteX9" fmla="*/ 775202 w 2138355"/>
              <a:gd name="connsiteY9" fmla="*/ 1778774 h 2129200"/>
              <a:gd name="connsiteX10" fmla="*/ 697821 w 2138355"/>
              <a:gd name="connsiteY10" fmla="*/ 1728622 h 2129200"/>
              <a:gd name="connsiteX11" fmla="*/ 377793 w 2138355"/>
              <a:gd name="connsiteY11" fmla="*/ 1732013 h 2129200"/>
              <a:gd name="connsiteX12" fmla="*/ 383623 w 2138355"/>
              <a:gd name="connsiteY12" fmla="*/ 1723593 h 2129200"/>
              <a:gd name="connsiteX13" fmla="*/ 445268 w 2138355"/>
              <a:gd name="connsiteY13" fmla="*/ 1573784 h 2129200"/>
              <a:gd name="connsiteX14" fmla="*/ 599307 w 2138355"/>
              <a:gd name="connsiteY14" fmla="*/ 1327277 h 2129200"/>
              <a:gd name="connsiteX15" fmla="*/ 911029 w 2138355"/>
              <a:gd name="connsiteY15" fmla="*/ 937858 h 2129200"/>
              <a:gd name="connsiteX16" fmla="*/ 1367315 w 2138355"/>
              <a:gd name="connsiteY16" fmla="*/ 535154 h 2129200"/>
              <a:gd name="connsiteX17" fmla="*/ 1378452 w 2138355"/>
              <a:gd name="connsiteY17" fmla="*/ 528169 h 2129200"/>
              <a:gd name="connsiteX18" fmla="*/ 1687164 w 2138355"/>
              <a:gd name="connsiteY18" fmla="*/ 396241 h 2129200"/>
              <a:gd name="connsiteX19" fmla="*/ 1700576 w 2138355"/>
              <a:gd name="connsiteY19" fmla="*/ 403506 h 2129200"/>
              <a:gd name="connsiteX20" fmla="*/ 1743578 w 2138355"/>
              <a:gd name="connsiteY20" fmla="*/ 484087 h 2129200"/>
              <a:gd name="connsiteX21" fmla="*/ 1652252 w 2138355"/>
              <a:gd name="connsiteY21" fmla="*/ 700355 h 2129200"/>
              <a:gd name="connsiteX22" fmla="*/ 1691698 w 2138355"/>
              <a:gd name="connsiteY22" fmla="*/ 743853 h 2129200"/>
              <a:gd name="connsiteX23" fmla="*/ 1999534 w 2138355"/>
              <a:gd name="connsiteY23" fmla="*/ 384951 h 2129200"/>
              <a:gd name="connsiteX24" fmla="*/ 2106849 w 2138355"/>
              <a:gd name="connsiteY24" fmla="*/ 185663 h 2129200"/>
              <a:gd name="connsiteX25" fmla="*/ 2053407 w 2138355"/>
              <a:gd name="connsiteY25" fmla="*/ 40756 h 2129200"/>
              <a:gd name="connsiteX26" fmla="*/ 426498 w 2138355"/>
              <a:gd name="connsiteY26" fmla="*/ 1166318 h 2129200"/>
              <a:gd name="connsiteX27" fmla="*/ 427882 w 2138355"/>
              <a:gd name="connsiteY27" fmla="*/ 1236256 h 2129200"/>
              <a:gd name="connsiteX28" fmla="*/ 441560 w 2138355"/>
              <a:gd name="connsiteY28" fmla="*/ 1217435 h 2129200"/>
              <a:gd name="connsiteX29" fmla="*/ 1007841 w 2138355"/>
              <a:gd name="connsiteY29" fmla="*/ 598933 h 2129200"/>
              <a:gd name="connsiteX30" fmla="*/ 426498 w 2138355"/>
              <a:gd name="connsiteY30" fmla="*/ 1166318 h 2129200"/>
              <a:gd name="connsiteX31" fmla="*/ 1634967 w 2138355"/>
              <a:gd name="connsiteY31" fmla="*/ 683426 h 2129200"/>
              <a:gd name="connsiteX32" fmla="*/ 1701350 w 2138355"/>
              <a:gd name="connsiteY32" fmla="*/ 566802 h 2129200"/>
              <a:gd name="connsiteX33" fmla="*/ 1697820 w 2138355"/>
              <a:gd name="connsiteY33" fmla="*/ 416549 h 2129200"/>
              <a:gd name="connsiteX34" fmla="*/ 1693349 w 2138355"/>
              <a:gd name="connsiteY34" fmla="*/ 418670 h 2129200"/>
              <a:gd name="connsiteX35" fmla="*/ 1409644 w 2138355"/>
              <a:gd name="connsiteY35" fmla="*/ 538938 h 2129200"/>
              <a:gd name="connsiteX36" fmla="*/ 1634967 w 2138355"/>
              <a:gd name="connsiteY36" fmla="*/ 683426 h 2129200"/>
              <a:gd name="connsiteX37" fmla="*/ 559543 w 2138355"/>
              <a:gd name="connsiteY37" fmla="*/ 1564792 h 2129200"/>
              <a:gd name="connsiteX38" fmla="*/ 1531170 w 2138355"/>
              <a:gd name="connsiteY38" fmla="*/ 632575 h 2129200"/>
              <a:gd name="connsiteX39" fmla="*/ 1531678 w 2138355"/>
              <a:gd name="connsiteY39" fmla="*/ 632512 h 2129200"/>
              <a:gd name="connsiteX40" fmla="*/ 1382732 w 2138355"/>
              <a:gd name="connsiteY40" fmla="*/ 555550 h 2129200"/>
              <a:gd name="connsiteX41" fmla="*/ 936340 w 2138355"/>
              <a:gd name="connsiteY41" fmla="*/ 947548 h 2129200"/>
              <a:gd name="connsiteX42" fmla="*/ 632276 w 2138355"/>
              <a:gd name="connsiteY42" fmla="*/ 1321080 h 2129200"/>
              <a:gd name="connsiteX43" fmla="*/ 509289 w 2138355"/>
              <a:gd name="connsiteY43" fmla="*/ 1502791 h 2129200"/>
              <a:gd name="connsiteX44" fmla="*/ 559543 w 2138355"/>
              <a:gd name="connsiteY44" fmla="*/ 1564792 h 2129200"/>
              <a:gd name="connsiteX45" fmla="*/ 675964 w 2138355"/>
              <a:gd name="connsiteY45" fmla="*/ 1711972 h 2129200"/>
              <a:gd name="connsiteX46" fmla="*/ 658895 w 2138355"/>
              <a:gd name="connsiteY46" fmla="*/ 1704835 h 2129200"/>
              <a:gd name="connsiteX47" fmla="*/ 660229 w 2138355"/>
              <a:gd name="connsiteY47" fmla="*/ 1699107 h 2129200"/>
              <a:gd name="connsiteX48" fmla="*/ 552939 w 2138355"/>
              <a:gd name="connsiteY48" fmla="*/ 1590980 h 2129200"/>
              <a:gd name="connsiteX49" fmla="*/ 551225 w 2138355"/>
              <a:gd name="connsiteY49" fmla="*/ 1588846 h 2129200"/>
              <a:gd name="connsiteX50" fmla="*/ 500323 w 2138355"/>
              <a:gd name="connsiteY50" fmla="*/ 1517663 h 2129200"/>
              <a:gd name="connsiteX51" fmla="*/ 402647 w 2138355"/>
              <a:gd name="connsiteY51" fmla="*/ 1748752 h 2129200"/>
              <a:gd name="connsiteX52" fmla="*/ 682657 w 2138355"/>
              <a:gd name="connsiteY52" fmla="*/ 1717446 h 2129200"/>
              <a:gd name="connsiteX53" fmla="*/ 675964 w 2138355"/>
              <a:gd name="connsiteY53" fmla="*/ 1711972 h 2129200"/>
              <a:gd name="connsiteX54" fmla="*/ 611131 w 2138355"/>
              <a:gd name="connsiteY54" fmla="*/ 1618678 h 2129200"/>
              <a:gd name="connsiteX55" fmla="*/ 667290 w 2138355"/>
              <a:gd name="connsiteY55" fmla="*/ 1668475 h 2129200"/>
              <a:gd name="connsiteX56" fmla="*/ 1031158 w 2138355"/>
              <a:gd name="connsiteY56" fmla="*/ 1151040 h 2129200"/>
              <a:gd name="connsiteX57" fmla="*/ 1601808 w 2138355"/>
              <a:gd name="connsiteY57" fmla="*/ 737934 h 2129200"/>
              <a:gd name="connsiteX58" fmla="*/ 611131 w 2138355"/>
              <a:gd name="connsiteY58" fmla="*/ 1618678 h 2129200"/>
              <a:gd name="connsiteX59" fmla="*/ 1536415 w 2138355"/>
              <a:gd name="connsiteY59" fmla="*/ 645009 h 2129200"/>
              <a:gd name="connsiteX60" fmla="*/ 958793 w 2138355"/>
              <a:gd name="connsiteY60" fmla="*/ 1023913 h 2129200"/>
              <a:gd name="connsiteX61" fmla="*/ 569081 w 2138355"/>
              <a:gd name="connsiteY61" fmla="*/ 1575448 h 2129200"/>
              <a:gd name="connsiteX62" fmla="*/ 603892 w 2138355"/>
              <a:gd name="connsiteY62" fmla="*/ 1611490 h 2129200"/>
              <a:gd name="connsiteX63" fmla="*/ 1622153 w 2138355"/>
              <a:gd name="connsiteY63" fmla="*/ 716764 h 2129200"/>
              <a:gd name="connsiteX64" fmla="*/ 1630929 w 2138355"/>
              <a:gd name="connsiteY64" fmla="*/ 722314 h 2129200"/>
              <a:gd name="connsiteX65" fmla="*/ 1635361 w 2138355"/>
              <a:gd name="connsiteY65" fmla="*/ 719939 h 2129200"/>
              <a:gd name="connsiteX66" fmla="*/ 1539425 w 2138355"/>
              <a:gd name="connsiteY66" fmla="*/ 637795 h 2129200"/>
              <a:gd name="connsiteX67" fmla="*/ 1536415 w 2138355"/>
              <a:gd name="connsiteY67" fmla="*/ 645009 h 2129200"/>
              <a:gd name="connsiteX68" fmla="*/ 912134 w 2138355"/>
              <a:gd name="connsiteY68" fmla="*/ 1810918 h 2129200"/>
              <a:gd name="connsiteX69" fmla="*/ 1712615 w 2138355"/>
              <a:gd name="connsiteY69" fmla="*/ 814426 h 2129200"/>
              <a:gd name="connsiteX70" fmla="*/ 1644010 w 2138355"/>
              <a:gd name="connsiteY70" fmla="*/ 728943 h 2129200"/>
              <a:gd name="connsiteX71" fmla="*/ 1059466 w 2138355"/>
              <a:gd name="connsiteY71" fmla="*/ 1147763 h 2129200"/>
              <a:gd name="connsiteX72" fmla="*/ 683495 w 2138355"/>
              <a:gd name="connsiteY72" fmla="*/ 1681505 h 2129200"/>
              <a:gd name="connsiteX73" fmla="*/ 912134 w 2138355"/>
              <a:gd name="connsiteY73" fmla="*/ 1810918 h 2129200"/>
              <a:gd name="connsiteX74" fmla="*/ 998328 w 2138355"/>
              <a:gd name="connsiteY74" fmla="*/ 1837613 h 2129200"/>
              <a:gd name="connsiteX75" fmla="*/ 1798670 w 2138355"/>
              <a:gd name="connsiteY75" fmla="*/ 1000151 h 2129200"/>
              <a:gd name="connsiteX76" fmla="*/ 1802988 w 2138355"/>
              <a:gd name="connsiteY76" fmla="*/ 999402 h 2129200"/>
              <a:gd name="connsiteX77" fmla="*/ 1777893 w 2138355"/>
              <a:gd name="connsiteY77" fmla="*/ 931660 h 2129200"/>
              <a:gd name="connsiteX78" fmla="*/ 1719181 w 2138355"/>
              <a:gd name="connsiteY78" fmla="*/ 823888 h 2129200"/>
              <a:gd name="connsiteX79" fmla="*/ 931730 w 2138355"/>
              <a:gd name="connsiteY79" fmla="*/ 1817332 h 2129200"/>
              <a:gd name="connsiteX80" fmla="*/ 931425 w 2138355"/>
              <a:gd name="connsiteY80" fmla="*/ 1817801 h 2129200"/>
              <a:gd name="connsiteX81" fmla="*/ 998328 w 2138355"/>
              <a:gd name="connsiteY81" fmla="*/ 1837613 h 2129200"/>
              <a:gd name="connsiteX82" fmla="*/ 1042093 w 2138355"/>
              <a:gd name="connsiteY82" fmla="*/ 1846795 h 2129200"/>
              <a:gd name="connsiteX83" fmla="*/ 1830547 w 2138355"/>
              <a:gd name="connsiteY83" fmla="*/ 1152259 h 2129200"/>
              <a:gd name="connsiteX84" fmla="*/ 1807357 w 2138355"/>
              <a:gd name="connsiteY84" fmla="*/ 1014121 h 2129200"/>
              <a:gd name="connsiteX85" fmla="*/ 1807014 w 2138355"/>
              <a:gd name="connsiteY85" fmla="*/ 1014388 h 2129200"/>
              <a:gd name="connsiteX86" fmla="*/ 1011956 w 2138355"/>
              <a:gd name="connsiteY86" fmla="*/ 1840649 h 2129200"/>
              <a:gd name="connsiteX87" fmla="*/ 1042093 w 2138355"/>
              <a:gd name="connsiteY87" fmla="*/ 1846795 h 2129200"/>
              <a:gd name="connsiteX88" fmla="*/ 1145687 w 2138355"/>
              <a:gd name="connsiteY88" fmla="*/ 1857679 h 2129200"/>
              <a:gd name="connsiteX89" fmla="*/ 1142982 w 2138355"/>
              <a:gd name="connsiteY89" fmla="*/ 1846821 h 2129200"/>
              <a:gd name="connsiteX90" fmla="*/ 1825836 w 2138355"/>
              <a:gd name="connsiteY90" fmla="*/ 1220877 h 2129200"/>
              <a:gd name="connsiteX91" fmla="*/ 1830535 w 2138355"/>
              <a:gd name="connsiteY91" fmla="*/ 1220585 h 2129200"/>
              <a:gd name="connsiteX92" fmla="*/ 1831208 w 2138355"/>
              <a:gd name="connsiteY92" fmla="*/ 1170813 h 2129200"/>
              <a:gd name="connsiteX93" fmla="*/ 1056672 w 2138355"/>
              <a:gd name="connsiteY93" fmla="*/ 1849196 h 2129200"/>
              <a:gd name="connsiteX94" fmla="*/ 1145687 w 2138355"/>
              <a:gd name="connsiteY94" fmla="*/ 1857679 h 2129200"/>
              <a:gd name="connsiteX95" fmla="*/ 1289997 w 2138355"/>
              <a:gd name="connsiteY95" fmla="*/ 1846097 h 2129200"/>
              <a:gd name="connsiteX96" fmla="*/ 1764317 w 2138355"/>
              <a:gd name="connsiteY96" fmla="*/ 1458760 h 2129200"/>
              <a:gd name="connsiteX97" fmla="*/ 1772026 w 2138355"/>
              <a:gd name="connsiteY97" fmla="*/ 1458595 h 2129200"/>
              <a:gd name="connsiteX98" fmla="*/ 1829900 w 2138355"/>
              <a:gd name="connsiteY98" fmla="*/ 1230783 h 2129200"/>
              <a:gd name="connsiteX99" fmla="*/ 1156037 w 2138355"/>
              <a:gd name="connsiteY99" fmla="*/ 1856879 h 2129200"/>
              <a:gd name="connsiteX100" fmla="*/ 1154691 w 2138355"/>
              <a:gd name="connsiteY100" fmla="*/ 1857921 h 2129200"/>
              <a:gd name="connsiteX101" fmla="*/ 1289997 w 2138355"/>
              <a:gd name="connsiteY101" fmla="*/ 1846097 h 2129200"/>
              <a:gd name="connsiteX102" fmla="*/ 1761497 w 2138355"/>
              <a:gd name="connsiteY102" fmla="*/ 1480884 h 2129200"/>
              <a:gd name="connsiteX103" fmla="*/ 1312590 w 2138355"/>
              <a:gd name="connsiteY103" fmla="*/ 1841258 h 2129200"/>
              <a:gd name="connsiteX104" fmla="*/ 1475747 w 2138355"/>
              <a:gd name="connsiteY104" fmla="*/ 1778368 h 2129200"/>
              <a:gd name="connsiteX105" fmla="*/ 1761497 w 2138355"/>
              <a:gd name="connsiteY105" fmla="*/ 1480884 h 2129200"/>
              <a:gd name="connsiteX106" fmla="*/ 2091596 w 2138355"/>
              <a:gd name="connsiteY106" fmla="*/ 287530 h 2129200"/>
              <a:gd name="connsiteX107" fmla="*/ 1707903 w 2138355"/>
              <a:gd name="connsiteY107" fmla="*/ 763855 h 2129200"/>
              <a:gd name="connsiteX108" fmla="*/ 1839730 w 2138355"/>
              <a:gd name="connsiteY108" fmla="*/ 1359815 h 2129200"/>
              <a:gd name="connsiteX109" fmla="*/ 1008679 w 2138355"/>
              <a:gd name="connsiteY109" fmla="*/ 1868195 h 2129200"/>
              <a:gd name="connsiteX110" fmla="*/ 792779 w 2138355"/>
              <a:gd name="connsiteY110" fmla="*/ 1788414 h 2129200"/>
              <a:gd name="connsiteX111" fmla="*/ 379241 w 2138355"/>
              <a:gd name="connsiteY111" fmla="*/ 2070201 h 2129200"/>
              <a:gd name="connsiteX112" fmla="*/ 155200 w 2138355"/>
              <a:gd name="connsiteY112" fmla="*/ 2126729 h 2129200"/>
              <a:gd name="connsiteX113" fmla="*/ 14027 w 2138355"/>
              <a:gd name="connsiteY113" fmla="*/ 2088743 h 2129200"/>
              <a:gd name="connsiteX114" fmla="*/ 44685 w 2138355"/>
              <a:gd name="connsiteY114" fmla="*/ 1879396 h 2129200"/>
              <a:gd name="connsiteX115" fmla="*/ 165271 w 2138355"/>
              <a:gd name="connsiteY115" fmla="*/ 1645615 h 2129200"/>
              <a:gd name="connsiteX116" fmla="*/ 415246 w 2138355"/>
              <a:gd name="connsiteY116" fmla="*/ 1253643 h 2129200"/>
              <a:gd name="connsiteX117" fmla="*/ 586099 w 2138355"/>
              <a:gd name="connsiteY117" fmla="*/ 695224 h 2129200"/>
              <a:gd name="connsiteX118" fmla="*/ 1116477 w 2138355"/>
              <a:gd name="connsiteY118" fmla="*/ 484951 h 2129200"/>
              <a:gd name="connsiteX119" fmla="*/ 1114153 w 2138355"/>
              <a:gd name="connsiteY119" fmla="*/ 502096 h 2129200"/>
              <a:gd name="connsiteX120" fmla="*/ 847922 w 2138355"/>
              <a:gd name="connsiteY120" fmla="*/ 547054 h 2129200"/>
              <a:gd name="connsiteX121" fmla="*/ 601936 w 2138355"/>
              <a:gd name="connsiteY121" fmla="*/ 711061 h 2129200"/>
              <a:gd name="connsiteX122" fmla="*/ 427730 w 2138355"/>
              <a:gd name="connsiteY122" fmla="*/ 1137349 h 2129200"/>
              <a:gd name="connsiteX123" fmla="*/ 1044302 w 2138355"/>
              <a:gd name="connsiteY123" fmla="*/ 567132 h 2129200"/>
              <a:gd name="connsiteX124" fmla="*/ 1123767 w 2138355"/>
              <a:gd name="connsiteY124" fmla="*/ 500483 h 2129200"/>
              <a:gd name="connsiteX125" fmla="*/ 1524236 w 2138355"/>
              <a:gd name="connsiteY125" fmla="*/ 215190 h 2129200"/>
              <a:gd name="connsiteX126" fmla="*/ 1749699 w 2138355"/>
              <a:gd name="connsiteY126" fmla="*/ 86908 h 2129200"/>
              <a:gd name="connsiteX127" fmla="*/ 1966615 w 2138355"/>
              <a:gd name="connsiteY127" fmla="*/ 993 h 2129200"/>
              <a:gd name="connsiteX128" fmla="*/ 2130420 w 2138355"/>
              <a:gd name="connsiteY128" fmla="*/ 90858 h 2129200"/>
              <a:gd name="connsiteX129" fmla="*/ 2091596 w 2138355"/>
              <a:gd name="connsiteY129" fmla="*/ 287530 h 21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138355" h="2129200">
                <a:moveTo>
                  <a:pt x="2053407" y="40756"/>
                </a:moveTo>
                <a:cubicBezTo>
                  <a:pt x="1995559" y="11241"/>
                  <a:pt x="1928223" y="30190"/>
                  <a:pt x="1872699" y="54421"/>
                </a:cubicBezTo>
                <a:cubicBezTo>
                  <a:pt x="1619384" y="165000"/>
                  <a:pt x="1380167" y="327636"/>
                  <a:pt x="1165194" y="499822"/>
                </a:cubicBezTo>
                <a:cubicBezTo>
                  <a:pt x="1142080" y="518339"/>
                  <a:pt x="1119296" y="537275"/>
                  <a:pt x="1096614" y="556325"/>
                </a:cubicBezTo>
                <a:cubicBezTo>
                  <a:pt x="1096309" y="558662"/>
                  <a:pt x="1095001" y="560909"/>
                  <a:pt x="1092258" y="561976"/>
                </a:cubicBezTo>
                <a:cubicBezTo>
                  <a:pt x="1090543" y="562649"/>
                  <a:pt x="1088892" y="563424"/>
                  <a:pt x="1087178" y="564110"/>
                </a:cubicBezTo>
                <a:cubicBezTo>
                  <a:pt x="686315" y="902920"/>
                  <a:pt x="355086" y="1323289"/>
                  <a:pt x="115754" y="1790179"/>
                </a:cubicBezTo>
                <a:cubicBezTo>
                  <a:pt x="82836" y="1854390"/>
                  <a:pt x="-50997" y="2092096"/>
                  <a:pt x="97263" y="2101976"/>
                </a:cubicBezTo>
                <a:cubicBezTo>
                  <a:pt x="174784" y="2107145"/>
                  <a:pt x="259277" y="2085225"/>
                  <a:pt x="331908" y="2059622"/>
                </a:cubicBezTo>
                <a:cubicBezTo>
                  <a:pt x="498443" y="2000910"/>
                  <a:pt x="641458" y="1891461"/>
                  <a:pt x="775202" y="1778774"/>
                </a:cubicBezTo>
                <a:cubicBezTo>
                  <a:pt x="748519" y="1763484"/>
                  <a:pt x="722624" y="1746809"/>
                  <a:pt x="697821" y="1728622"/>
                </a:cubicBezTo>
                <a:cubicBezTo>
                  <a:pt x="623450" y="1782241"/>
                  <a:pt x="387420" y="1890725"/>
                  <a:pt x="377793" y="1732013"/>
                </a:cubicBezTo>
                <a:cubicBezTo>
                  <a:pt x="377527" y="1727695"/>
                  <a:pt x="380219" y="1724825"/>
                  <a:pt x="383623" y="1723593"/>
                </a:cubicBezTo>
                <a:cubicBezTo>
                  <a:pt x="385426" y="1669237"/>
                  <a:pt x="408985" y="1614157"/>
                  <a:pt x="445268" y="1573784"/>
                </a:cubicBezTo>
                <a:cubicBezTo>
                  <a:pt x="488448" y="1486052"/>
                  <a:pt x="547681" y="1403147"/>
                  <a:pt x="599307" y="1327277"/>
                </a:cubicBezTo>
                <a:cubicBezTo>
                  <a:pt x="692931" y="1189660"/>
                  <a:pt x="797744" y="1059739"/>
                  <a:pt x="911029" y="937858"/>
                </a:cubicBezTo>
                <a:cubicBezTo>
                  <a:pt x="1045941" y="792684"/>
                  <a:pt x="1195852" y="643675"/>
                  <a:pt x="1367315" y="535154"/>
                </a:cubicBezTo>
                <a:cubicBezTo>
                  <a:pt x="1369080" y="530709"/>
                  <a:pt x="1373017" y="527585"/>
                  <a:pt x="1378452" y="528169"/>
                </a:cubicBezTo>
                <a:cubicBezTo>
                  <a:pt x="1474274" y="468835"/>
                  <a:pt x="1576789" y="422276"/>
                  <a:pt x="1687164" y="396241"/>
                </a:cubicBezTo>
                <a:cubicBezTo>
                  <a:pt x="1693845" y="394667"/>
                  <a:pt x="1698607" y="398566"/>
                  <a:pt x="1700576" y="403506"/>
                </a:cubicBezTo>
                <a:cubicBezTo>
                  <a:pt x="1730370" y="408611"/>
                  <a:pt x="1745635" y="451461"/>
                  <a:pt x="1743578" y="484087"/>
                </a:cubicBezTo>
                <a:cubicBezTo>
                  <a:pt x="1738587" y="563259"/>
                  <a:pt x="1702150" y="639624"/>
                  <a:pt x="1652252" y="700355"/>
                </a:cubicBezTo>
                <a:cubicBezTo>
                  <a:pt x="1665993" y="714313"/>
                  <a:pt x="1679100" y="728867"/>
                  <a:pt x="1691698" y="743853"/>
                </a:cubicBezTo>
                <a:cubicBezTo>
                  <a:pt x="1806760" y="635382"/>
                  <a:pt x="1910557" y="515824"/>
                  <a:pt x="1999534" y="384951"/>
                </a:cubicBezTo>
                <a:cubicBezTo>
                  <a:pt x="2040974" y="323991"/>
                  <a:pt x="2089310" y="258434"/>
                  <a:pt x="2106849" y="185663"/>
                </a:cubicBezTo>
                <a:cubicBezTo>
                  <a:pt x="2120273" y="129986"/>
                  <a:pt x="2108894" y="69077"/>
                  <a:pt x="2053407" y="40756"/>
                </a:cubicBezTo>
                <a:moveTo>
                  <a:pt x="426498" y="1166318"/>
                </a:moveTo>
                <a:cubicBezTo>
                  <a:pt x="426003" y="1189559"/>
                  <a:pt x="426460" y="1212888"/>
                  <a:pt x="427882" y="1236256"/>
                </a:cubicBezTo>
                <a:cubicBezTo>
                  <a:pt x="432454" y="1229995"/>
                  <a:pt x="436950" y="1223683"/>
                  <a:pt x="441560" y="1217435"/>
                </a:cubicBezTo>
                <a:cubicBezTo>
                  <a:pt x="608070" y="992175"/>
                  <a:pt x="797833" y="784251"/>
                  <a:pt x="1007841" y="598933"/>
                </a:cubicBezTo>
                <a:cubicBezTo>
                  <a:pt x="757130" y="718885"/>
                  <a:pt x="555911" y="919163"/>
                  <a:pt x="426498" y="1166318"/>
                </a:cubicBezTo>
                <a:moveTo>
                  <a:pt x="1634967" y="683426"/>
                </a:moveTo>
                <a:cubicBezTo>
                  <a:pt x="1663250" y="647854"/>
                  <a:pt x="1686021" y="610198"/>
                  <a:pt x="1701350" y="566802"/>
                </a:cubicBezTo>
                <a:cubicBezTo>
                  <a:pt x="1710329" y="541364"/>
                  <a:pt x="1742143" y="430201"/>
                  <a:pt x="1697820" y="416549"/>
                </a:cubicBezTo>
                <a:cubicBezTo>
                  <a:pt x="1696626" y="417488"/>
                  <a:pt x="1695153" y="418225"/>
                  <a:pt x="1693349" y="418670"/>
                </a:cubicBezTo>
                <a:cubicBezTo>
                  <a:pt x="1592270" y="443612"/>
                  <a:pt x="1498074" y="485738"/>
                  <a:pt x="1409644" y="538938"/>
                </a:cubicBezTo>
                <a:cubicBezTo>
                  <a:pt x="1493997" y="571920"/>
                  <a:pt x="1570146" y="621819"/>
                  <a:pt x="1634967" y="683426"/>
                </a:cubicBezTo>
                <a:moveTo>
                  <a:pt x="559543" y="1564792"/>
                </a:moveTo>
                <a:cubicBezTo>
                  <a:pt x="733838" y="1146709"/>
                  <a:pt x="1108285" y="790449"/>
                  <a:pt x="1531170" y="632575"/>
                </a:cubicBezTo>
                <a:cubicBezTo>
                  <a:pt x="1531348" y="632512"/>
                  <a:pt x="1531500" y="632563"/>
                  <a:pt x="1531678" y="632512"/>
                </a:cubicBezTo>
                <a:cubicBezTo>
                  <a:pt x="1485704" y="600914"/>
                  <a:pt x="1435831" y="574829"/>
                  <a:pt x="1382732" y="555550"/>
                </a:cubicBezTo>
                <a:cubicBezTo>
                  <a:pt x="1215562" y="661684"/>
                  <a:pt x="1069220" y="806337"/>
                  <a:pt x="936340" y="947548"/>
                </a:cubicBezTo>
                <a:cubicBezTo>
                  <a:pt x="826218" y="1064578"/>
                  <a:pt x="724021" y="1189114"/>
                  <a:pt x="632276" y="1321080"/>
                </a:cubicBezTo>
                <a:cubicBezTo>
                  <a:pt x="592957" y="1377633"/>
                  <a:pt x="548799" y="1438745"/>
                  <a:pt x="509289" y="1502791"/>
                </a:cubicBezTo>
                <a:cubicBezTo>
                  <a:pt x="525063" y="1524178"/>
                  <a:pt x="541916" y="1544815"/>
                  <a:pt x="559543" y="1564792"/>
                </a:cubicBezTo>
                <a:moveTo>
                  <a:pt x="675964" y="1711972"/>
                </a:moveTo>
                <a:cubicBezTo>
                  <a:pt x="671837" y="1720596"/>
                  <a:pt x="656787" y="1715693"/>
                  <a:pt x="658895" y="1704835"/>
                </a:cubicBezTo>
                <a:cubicBezTo>
                  <a:pt x="659276" y="1702892"/>
                  <a:pt x="659835" y="1701025"/>
                  <a:pt x="660229" y="1699107"/>
                </a:cubicBezTo>
                <a:cubicBezTo>
                  <a:pt x="621049" y="1666545"/>
                  <a:pt x="584930" y="1630451"/>
                  <a:pt x="552939" y="1590980"/>
                </a:cubicBezTo>
                <a:cubicBezTo>
                  <a:pt x="552177" y="1590408"/>
                  <a:pt x="551618" y="1589672"/>
                  <a:pt x="551225" y="1588846"/>
                </a:cubicBezTo>
                <a:cubicBezTo>
                  <a:pt x="532924" y="1566100"/>
                  <a:pt x="515804" y="1542428"/>
                  <a:pt x="500323" y="1517663"/>
                </a:cubicBezTo>
                <a:cubicBezTo>
                  <a:pt x="455784" y="1591792"/>
                  <a:pt x="418497" y="1669631"/>
                  <a:pt x="402647" y="1748752"/>
                </a:cubicBezTo>
                <a:cubicBezTo>
                  <a:pt x="445014" y="1841715"/>
                  <a:pt x="609988" y="1753717"/>
                  <a:pt x="682657" y="1717446"/>
                </a:cubicBezTo>
                <a:cubicBezTo>
                  <a:pt x="680371" y="1715681"/>
                  <a:pt x="678225" y="1713750"/>
                  <a:pt x="675964" y="1711972"/>
                </a:cubicBezTo>
                <a:moveTo>
                  <a:pt x="611131" y="1618678"/>
                </a:moveTo>
                <a:cubicBezTo>
                  <a:pt x="629152" y="1636065"/>
                  <a:pt x="647935" y="1652625"/>
                  <a:pt x="667290" y="1668475"/>
                </a:cubicBezTo>
                <a:cubicBezTo>
                  <a:pt x="721062" y="1459281"/>
                  <a:pt x="875977" y="1294549"/>
                  <a:pt x="1031158" y="1151040"/>
                </a:cubicBezTo>
                <a:cubicBezTo>
                  <a:pt x="1203484" y="991655"/>
                  <a:pt x="1395623" y="850736"/>
                  <a:pt x="1601808" y="737934"/>
                </a:cubicBezTo>
                <a:cubicBezTo>
                  <a:pt x="1155809" y="870319"/>
                  <a:pt x="791852" y="1186854"/>
                  <a:pt x="611131" y="1618678"/>
                </a:cubicBezTo>
                <a:moveTo>
                  <a:pt x="1536415" y="645009"/>
                </a:moveTo>
                <a:cubicBezTo>
                  <a:pt x="1322763" y="738697"/>
                  <a:pt x="1126840" y="860921"/>
                  <a:pt x="958793" y="1023913"/>
                </a:cubicBezTo>
                <a:cubicBezTo>
                  <a:pt x="794049" y="1183691"/>
                  <a:pt x="669601" y="1370546"/>
                  <a:pt x="569081" y="1575448"/>
                </a:cubicBezTo>
                <a:cubicBezTo>
                  <a:pt x="580320" y="1587805"/>
                  <a:pt x="591992" y="1599768"/>
                  <a:pt x="603892" y="1611490"/>
                </a:cubicBezTo>
                <a:cubicBezTo>
                  <a:pt x="772611" y="1176655"/>
                  <a:pt x="1165969" y="823888"/>
                  <a:pt x="1622153" y="716764"/>
                </a:cubicBezTo>
                <a:cubicBezTo>
                  <a:pt x="1626827" y="715659"/>
                  <a:pt x="1630078" y="718732"/>
                  <a:pt x="1630929" y="722314"/>
                </a:cubicBezTo>
                <a:cubicBezTo>
                  <a:pt x="1632415" y="721526"/>
                  <a:pt x="1633888" y="720726"/>
                  <a:pt x="1635361" y="719939"/>
                </a:cubicBezTo>
                <a:cubicBezTo>
                  <a:pt x="1605922" y="689738"/>
                  <a:pt x="1573855" y="662154"/>
                  <a:pt x="1539425" y="637795"/>
                </a:cubicBezTo>
                <a:cubicBezTo>
                  <a:pt x="1540174" y="640589"/>
                  <a:pt x="1539514" y="643663"/>
                  <a:pt x="1536415" y="645009"/>
                </a:cubicBezTo>
                <a:moveTo>
                  <a:pt x="912134" y="1810918"/>
                </a:moveTo>
                <a:cubicBezTo>
                  <a:pt x="1061536" y="1408100"/>
                  <a:pt x="1316159" y="1009727"/>
                  <a:pt x="1712615" y="814426"/>
                </a:cubicBezTo>
                <a:cubicBezTo>
                  <a:pt x="1691901" y="784188"/>
                  <a:pt x="1669029" y="755537"/>
                  <a:pt x="1644010" y="728943"/>
                </a:cubicBezTo>
                <a:cubicBezTo>
                  <a:pt x="1434282" y="847929"/>
                  <a:pt x="1237559" y="984606"/>
                  <a:pt x="1059466" y="1147763"/>
                </a:cubicBezTo>
                <a:cubicBezTo>
                  <a:pt x="898240" y="1295451"/>
                  <a:pt x="736988" y="1464043"/>
                  <a:pt x="683495" y="1681505"/>
                </a:cubicBezTo>
                <a:cubicBezTo>
                  <a:pt x="753320" y="1736128"/>
                  <a:pt x="830676" y="1780337"/>
                  <a:pt x="912134" y="1810918"/>
                </a:cubicBezTo>
                <a:moveTo>
                  <a:pt x="998328" y="1837613"/>
                </a:moveTo>
                <a:cubicBezTo>
                  <a:pt x="1143248" y="1473505"/>
                  <a:pt x="1446791" y="1167270"/>
                  <a:pt x="1798670" y="1000151"/>
                </a:cubicBezTo>
                <a:cubicBezTo>
                  <a:pt x="1800182" y="999427"/>
                  <a:pt x="1801617" y="999313"/>
                  <a:pt x="1802988" y="999402"/>
                </a:cubicBezTo>
                <a:cubicBezTo>
                  <a:pt x="1795940" y="976656"/>
                  <a:pt x="1787672" y="954050"/>
                  <a:pt x="1777893" y="931660"/>
                </a:cubicBezTo>
                <a:cubicBezTo>
                  <a:pt x="1761409" y="894005"/>
                  <a:pt x="1741711" y="857937"/>
                  <a:pt x="1719181" y="823888"/>
                </a:cubicBezTo>
                <a:cubicBezTo>
                  <a:pt x="1333444" y="1038607"/>
                  <a:pt x="1082618" y="1410068"/>
                  <a:pt x="931730" y="1817332"/>
                </a:cubicBezTo>
                <a:cubicBezTo>
                  <a:pt x="931653" y="1817522"/>
                  <a:pt x="931514" y="1817624"/>
                  <a:pt x="931425" y="1817801"/>
                </a:cubicBezTo>
                <a:cubicBezTo>
                  <a:pt x="953485" y="1825434"/>
                  <a:pt x="975799" y="1832051"/>
                  <a:pt x="998328" y="1837613"/>
                </a:cubicBezTo>
                <a:moveTo>
                  <a:pt x="1042093" y="1846795"/>
                </a:moveTo>
                <a:cubicBezTo>
                  <a:pt x="1229862" y="1548105"/>
                  <a:pt x="1511256" y="1301814"/>
                  <a:pt x="1830547" y="1152259"/>
                </a:cubicBezTo>
                <a:cubicBezTo>
                  <a:pt x="1827969" y="1106183"/>
                  <a:pt x="1820375" y="1059905"/>
                  <a:pt x="1807357" y="1014121"/>
                </a:cubicBezTo>
                <a:cubicBezTo>
                  <a:pt x="1807218" y="1014197"/>
                  <a:pt x="1807154" y="1014311"/>
                  <a:pt x="1807014" y="1014388"/>
                </a:cubicBezTo>
                <a:cubicBezTo>
                  <a:pt x="1448747" y="1194600"/>
                  <a:pt x="1184587" y="1481531"/>
                  <a:pt x="1011956" y="1840649"/>
                </a:cubicBezTo>
                <a:cubicBezTo>
                  <a:pt x="1021963" y="1842922"/>
                  <a:pt x="1032022" y="1844954"/>
                  <a:pt x="1042093" y="1846795"/>
                </a:cubicBezTo>
                <a:moveTo>
                  <a:pt x="1145687" y="1857679"/>
                </a:moveTo>
                <a:cubicBezTo>
                  <a:pt x="1142181" y="1855292"/>
                  <a:pt x="1140048" y="1850809"/>
                  <a:pt x="1142982" y="1846821"/>
                </a:cubicBezTo>
                <a:cubicBezTo>
                  <a:pt x="1325913" y="1598574"/>
                  <a:pt x="1567022" y="1386777"/>
                  <a:pt x="1825836" y="1220877"/>
                </a:cubicBezTo>
                <a:cubicBezTo>
                  <a:pt x="1827563" y="1219759"/>
                  <a:pt x="1829201" y="1219886"/>
                  <a:pt x="1830535" y="1220585"/>
                </a:cubicBezTo>
                <a:cubicBezTo>
                  <a:pt x="1831398" y="1204062"/>
                  <a:pt x="1831652" y="1187463"/>
                  <a:pt x="1831208" y="1170813"/>
                </a:cubicBezTo>
                <a:cubicBezTo>
                  <a:pt x="1516489" y="1330694"/>
                  <a:pt x="1257498" y="1558925"/>
                  <a:pt x="1056672" y="1849196"/>
                </a:cubicBezTo>
                <a:cubicBezTo>
                  <a:pt x="1086136" y="1853958"/>
                  <a:pt x="1115867" y="1856765"/>
                  <a:pt x="1145687" y="1857679"/>
                </a:cubicBezTo>
                <a:moveTo>
                  <a:pt x="1289997" y="1846097"/>
                </a:moveTo>
                <a:cubicBezTo>
                  <a:pt x="1417022" y="1687512"/>
                  <a:pt x="1582631" y="1549832"/>
                  <a:pt x="1764317" y="1458760"/>
                </a:cubicBezTo>
                <a:cubicBezTo>
                  <a:pt x="1767124" y="1457350"/>
                  <a:pt x="1769791" y="1457566"/>
                  <a:pt x="1772026" y="1458595"/>
                </a:cubicBezTo>
                <a:cubicBezTo>
                  <a:pt x="1804538" y="1386739"/>
                  <a:pt x="1824604" y="1309700"/>
                  <a:pt x="1829900" y="1230783"/>
                </a:cubicBezTo>
                <a:cubicBezTo>
                  <a:pt x="1570705" y="1405420"/>
                  <a:pt x="1354068" y="1616443"/>
                  <a:pt x="1156037" y="1856879"/>
                </a:cubicBezTo>
                <a:cubicBezTo>
                  <a:pt x="1155643" y="1857375"/>
                  <a:pt x="1155148" y="1857590"/>
                  <a:pt x="1154691" y="1857921"/>
                </a:cubicBezTo>
                <a:cubicBezTo>
                  <a:pt x="1199725" y="1858721"/>
                  <a:pt x="1245001" y="1854898"/>
                  <a:pt x="1289997" y="1846097"/>
                </a:cubicBezTo>
                <a:moveTo>
                  <a:pt x="1761497" y="1480884"/>
                </a:moveTo>
                <a:cubicBezTo>
                  <a:pt x="1591597" y="1579397"/>
                  <a:pt x="1443997" y="1695882"/>
                  <a:pt x="1312590" y="1841258"/>
                </a:cubicBezTo>
                <a:cubicBezTo>
                  <a:pt x="1367784" y="1828342"/>
                  <a:pt x="1422471" y="1807730"/>
                  <a:pt x="1475747" y="1778368"/>
                </a:cubicBezTo>
                <a:cubicBezTo>
                  <a:pt x="1602595" y="1708429"/>
                  <a:pt x="1700715" y="1603108"/>
                  <a:pt x="1761497" y="1480884"/>
                </a:cubicBezTo>
                <a:moveTo>
                  <a:pt x="2091596" y="287530"/>
                </a:moveTo>
                <a:cubicBezTo>
                  <a:pt x="1992777" y="464923"/>
                  <a:pt x="1855478" y="625209"/>
                  <a:pt x="1707903" y="763855"/>
                </a:cubicBezTo>
                <a:cubicBezTo>
                  <a:pt x="1837431" y="929615"/>
                  <a:pt x="1896029" y="1149795"/>
                  <a:pt x="1839730" y="1359815"/>
                </a:cubicBezTo>
                <a:cubicBezTo>
                  <a:pt x="1743019" y="1720520"/>
                  <a:pt x="1371518" y="1943963"/>
                  <a:pt x="1008679" y="1868195"/>
                </a:cubicBezTo>
                <a:cubicBezTo>
                  <a:pt x="933508" y="1852485"/>
                  <a:pt x="860648" y="1825142"/>
                  <a:pt x="792779" y="1788414"/>
                </a:cubicBezTo>
                <a:cubicBezTo>
                  <a:pt x="670656" y="1902853"/>
                  <a:pt x="535019" y="2006117"/>
                  <a:pt x="379241" y="2070201"/>
                </a:cubicBezTo>
                <a:cubicBezTo>
                  <a:pt x="307651" y="2099665"/>
                  <a:pt x="232416" y="2119807"/>
                  <a:pt x="155200" y="2126729"/>
                </a:cubicBezTo>
                <a:cubicBezTo>
                  <a:pt x="108274" y="2130945"/>
                  <a:pt x="41383" y="2136825"/>
                  <a:pt x="14027" y="2088743"/>
                </a:cubicBezTo>
                <a:cubicBezTo>
                  <a:pt x="-20657" y="2027783"/>
                  <a:pt x="18815" y="1936203"/>
                  <a:pt x="44685" y="1879396"/>
                </a:cubicBezTo>
                <a:cubicBezTo>
                  <a:pt x="80981" y="1799704"/>
                  <a:pt x="122561" y="1722018"/>
                  <a:pt x="165271" y="1645615"/>
                </a:cubicBezTo>
                <a:cubicBezTo>
                  <a:pt x="240925" y="1510271"/>
                  <a:pt x="324479" y="1379347"/>
                  <a:pt x="415246" y="1253643"/>
                </a:cubicBezTo>
                <a:cubicBezTo>
                  <a:pt x="379736" y="1054901"/>
                  <a:pt x="448723" y="842074"/>
                  <a:pt x="586099" y="695224"/>
                </a:cubicBezTo>
                <a:cubicBezTo>
                  <a:pt x="712680" y="559919"/>
                  <a:pt x="927450" y="455804"/>
                  <a:pt x="1116477" y="484951"/>
                </a:cubicBezTo>
                <a:cubicBezTo>
                  <a:pt x="1126789" y="486551"/>
                  <a:pt x="1123297" y="501385"/>
                  <a:pt x="1114153" y="502096"/>
                </a:cubicBezTo>
                <a:cubicBezTo>
                  <a:pt x="1022065" y="509424"/>
                  <a:pt x="935590" y="513780"/>
                  <a:pt x="847922" y="547054"/>
                </a:cubicBezTo>
                <a:cubicBezTo>
                  <a:pt x="754984" y="582322"/>
                  <a:pt x="669919" y="638494"/>
                  <a:pt x="601936" y="711061"/>
                </a:cubicBezTo>
                <a:cubicBezTo>
                  <a:pt x="491065" y="829400"/>
                  <a:pt x="436620" y="980136"/>
                  <a:pt x="427730" y="1137349"/>
                </a:cubicBezTo>
                <a:cubicBezTo>
                  <a:pt x="557410" y="880517"/>
                  <a:pt x="780269" y="679172"/>
                  <a:pt x="1044302" y="567132"/>
                </a:cubicBezTo>
                <a:cubicBezTo>
                  <a:pt x="1070503" y="544590"/>
                  <a:pt x="1096944" y="522314"/>
                  <a:pt x="1123767" y="500483"/>
                </a:cubicBezTo>
                <a:cubicBezTo>
                  <a:pt x="1250944" y="396915"/>
                  <a:pt x="1384663" y="301360"/>
                  <a:pt x="1524236" y="215190"/>
                </a:cubicBezTo>
                <a:cubicBezTo>
                  <a:pt x="1597832" y="169763"/>
                  <a:pt x="1673042" y="126938"/>
                  <a:pt x="1749699" y="86908"/>
                </a:cubicBezTo>
                <a:cubicBezTo>
                  <a:pt x="1816743" y="51894"/>
                  <a:pt x="1889590" y="7546"/>
                  <a:pt x="1966615" y="993"/>
                </a:cubicBezTo>
                <a:cubicBezTo>
                  <a:pt x="2033633" y="-4710"/>
                  <a:pt x="2106417" y="23256"/>
                  <a:pt x="2130420" y="90858"/>
                </a:cubicBezTo>
                <a:cubicBezTo>
                  <a:pt x="2153877" y="156885"/>
                  <a:pt x="2123689" y="229910"/>
                  <a:pt x="2091596" y="287530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วงรี 29">
            <a:extLst>
              <a:ext uri="{FF2B5EF4-FFF2-40B4-BE49-F238E27FC236}">
                <a16:creationId xmlns:a16="http://schemas.microsoft.com/office/drawing/2014/main" xmlns="" id="{9701A4C6-7EBB-444B-86C0-BBCDC4F24021}"/>
              </a:ext>
            </a:extLst>
          </p:cNvPr>
          <p:cNvSpPr/>
          <p:nvPr/>
        </p:nvSpPr>
        <p:spPr>
          <a:xfrm flipV="1">
            <a:off x="8475223" y="1864133"/>
            <a:ext cx="656117" cy="656117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วงรี 35">
            <a:extLst>
              <a:ext uri="{FF2B5EF4-FFF2-40B4-BE49-F238E27FC236}">
                <a16:creationId xmlns:a16="http://schemas.microsoft.com/office/drawing/2014/main" xmlns="" id="{CAD3EFA0-984A-4013-9B60-A973A72BE761}"/>
              </a:ext>
            </a:extLst>
          </p:cNvPr>
          <p:cNvSpPr/>
          <p:nvPr/>
        </p:nvSpPr>
        <p:spPr>
          <a:xfrm flipV="1">
            <a:off x="8563676" y="2015970"/>
            <a:ext cx="479210" cy="432718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9745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8 -0.49953 L -0.03203 -1.3745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4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39 -0.01504 L 0.45482 -0.96713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-4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45 0.1375 L 0.95052 -0.687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97" y="-41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71276 -0.92569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38" y="-4629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-0.18594 -1.7379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-8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0.00625 L -0.56901 -0.67014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42" y="-3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xmlns="" id="{31797E9C-57E6-4361-A35D-0FCEFEAF399F}"/>
              </a:ext>
            </a:extLst>
          </p:cNvPr>
          <p:cNvSpPr/>
          <p:nvPr/>
        </p:nvSpPr>
        <p:spPr>
          <a:xfrm>
            <a:off x="2997872" y="4693587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xmlns="" id="{44D0908F-2C03-4865-95A6-10A992F44622}"/>
              </a:ext>
            </a:extLst>
          </p:cNvPr>
          <p:cNvSpPr/>
          <p:nvPr/>
        </p:nvSpPr>
        <p:spPr>
          <a:xfrm>
            <a:off x="-29185" y="5239567"/>
            <a:ext cx="4012266" cy="160638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รูปแบบอิสระ: รูปร่าง 11">
            <a:extLst>
              <a:ext uri="{FF2B5EF4-FFF2-40B4-BE49-F238E27FC236}">
                <a16:creationId xmlns:a16="http://schemas.microsoft.com/office/drawing/2014/main" xmlns="" id="{3EC8FA36-5863-493F-B24C-98E4F23D4701}"/>
              </a:ext>
            </a:extLst>
          </p:cNvPr>
          <p:cNvSpPr/>
          <p:nvPr/>
        </p:nvSpPr>
        <p:spPr>
          <a:xfrm>
            <a:off x="5843786" y="4705640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รูปแบบอิสระ: รูปร่าง 12">
            <a:extLst>
              <a:ext uri="{FF2B5EF4-FFF2-40B4-BE49-F238E27FC236}">
                <a16:creationId xmlns:a16="http://schemas.microsoft.com/office/drawing/2014/main" xmlns="" id="{36CE8527-AF0A-478E-90D1-4E7AE33682C8}"/>
              </a:ext>
            </a:extLst>
          </p:cNvPr>
          <p:cNvSpPr/>
          <p:nvPr/>
        </p:nvSpPr>
        <p:spPr>
          <a:xfrm>
            <a:off x="7511142" y="4232367"/>
            <a:ext cx="4680858" cy="2625634"/>
          </a:xfrm>
          <a:custGeom>
            <a:avLst/>
            <a:gdLst>
              <a:gd name="connsiteX0" fmla="*/ 2449286 w 4680858"/>
              <a:gd name="connsiteY0" fmla="*/ 0 h 2625634"/>
              <a:gd name="connsiteX1" fmla="*/ 4632797 w 4680858"/>
              <a:gd name="connsiteY1" fmla="*/ 1459109 h 2625634"/>
              <a:gd name="connsiteX2" fmla="*/ 4680858 w 4680858"/>
              <a:gd name="connsiteY2" fmla="*/ 1574331 h 2625634"/>
              <a:gd name="connsiteX3" fmla="*/ 4680858 w 4680858"/>
              <a:gd name="connsiteY3" fmla="*/ 2625634 h 2625634"/>
              <a:gd name="connsiteX4" fmla="*/ 0 w 4680858"/>
              <a:gd name="connsiteY4" fmla="*/ 2625634 h 2625634"/>
              <a:gd name="connsiteX5" fmla="*/ 10214 w 4680858"/>
              <a:gd name="connsiteY5" fmla="*/ 2404639 h 2625634"/>
              <a:gd name="connsiteX6" fmla="*/ 2449286 w 4680858"/>
              <a:gd name="connsiteY6" fmla="*/ 0 h 262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0858" h="2625634">
                <a:moveTo>
                  <a:pt x="2449286" y="0"/>
                </a:moveTo>
                <a:cubicBezTo>
                  <a:pt x="3401354" y="0"/>
                  <a:pt x="4226674" y="592869"/>
                  <a:pt x="4632797" y="1459109"/>
                </a:cubicBezTo>
                <a:lnTo>
                  <a:pt x="4680858" y="1574331"/>
                </a:lnTo>
                <a:lnTo>
                  <a:pt x="4680858" y="2625634"/>
                </a:lnTo>
                <a:lnTo>
                  <a:pt x="0" y="2625634"/>
                </a:lnTo>
                <a:lnTo>
                  <a:pt x="10214" y="2404639"/>
                </a:lnTo>
                <a:cubicBezTo>
                  <a:pt x="135768" y="1053989"/>
                  <a:pt x="1179861" y="0"/>
                  <a:pt x="2449286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รูปแบบอิสระ: รูปร่าง 13">
            <a:extLst>
              <a:ext uri="{FF2B5EF4-FFF2-40B4-BE49-F238E27FC236}">
                <a16:creationId xmlns:a16="http://schemas.microsoft.com/office/drawing/2014/main" xmlns="" id="{336FD917-3D59-497E-87D7-6D718457B523}"/>
              </a:ext>
            </a:extLst>
          </p:cNvPr>
          <p:cNvSpPr/>
          <p:nvPr/>
        </p:nvSpPr>
        <p:spPr>
          <a:xfrm>
            <a:off x="6287621" y="4821365"/>
            <a:ext cx="5452287" cy="2007926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รูปแบบอิสระ: รูปร่าง 14">
            <a:extLst>
              <a:ext uri="{FF2B5EF4-FFF2-40B4-BE49-F238E27FC236}">
                <a16:creationId xmlns:a16="http://schemas.microsoft.com/office/drawing/2014/main" xmlns="" id="{2565BB1F-F5C3-4969-B8EF-607795B75F0D}"/>
              </a:ext>
            </a:extLst>
          </p:cNvPr>
          <p:cNvSpPr/>
          <p:nvPr/>
        </p:nvSpPr>
        <p:spPr>
          <a:xfrm>
            <a:off x="8757213" y="544317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xmlns="" id="{863B6169-56E8-47AB-A9CD-285CF6E4F63C}"/>
              </a:ext>
            </a:extLst>
          </p:cNvPr>
          <p:cNvSpPr/>
          <p:nvPr/>
        </p:nvSpPr>
        <p:spPr>
          <a:xfrm>
            <a:off x="706867" y="535408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xmlns="" id="{F949C959-1ED2-42C2-833F-83810BF6C479}"/>
              </a:ext>
            </a:extLst>
          </p:cNvPr>
          <p:cNvSpPr/>
          <p:nvPr/>
        </p:nvSpPr>
        <p:spPr>
          <a:xfrm>
            <a:off x="-29185" y="5858512"/>
            <a:ext cx="2447320" cy="999488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รูปแบบอิสระ: รูปร่าง 17">
            <a:extLst>
              <a:ext uri="{FF2B5EF4-FFF2-40B4-BE49-F238E27FC236}">
                <a16:creationId xmlns:a16="http://schemas.microsoft.com/office/drawing/2014/main" xmlns="" id="{B1200D43-07EF-4454-9B2F-D0472084EA2B}"/>
              </a:ext>
            </a:extLst>
          </p:cNvPr>
          <p:cNvSpPr/>
          <p:nvPr/>
        </p:nvSpPr>
        <p:spPr>
          <a:xfrm>
            <a:off x="2905373" y="523956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รูปแบบอิสระ: รูปร่าง 18">
            <a:extLst>
              <a:ext uri="{FF2B5EF4-FFF2-40B4-BE49-F238E27FC236}">
                <a16:creationId xmlns:a16="http://schemas.microsoft.com/office/drawing/2014/main" xmlns="" id="{7D416DE5-2BCA-40DD-A02B-0C2FE7C90A64}"/>
              </a:ext>
            </a:extLst>
          </p:cNvPr>
          <p:cNvSpPr/>
          <p:nvPr/>
        </p:nvSpPr>
        <p:spPr>
          <a:xfrm>
            <a:off x="2826196" y="546258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รูปแบบอิสระ: รูปร่าง 19">
            <a:extLst>
              <a:ext uri="{FF2B5EF4-FFF2-40B4-BE49-F238E27FC236}">
                <a16:creationId xmlns:a16="http://schemas.microsoft.com/office/drawing/2014/main" xmlns="" id="{CD87C0B9-F75B-489A-9C48-B42295512871}"/>
              </a:ext>
            </a:extLst>
          </p:cNvPr>
          <p:cNvSpPr/>
          <p:nvPr/>
        </p:nvSpPr>
        <p:spPr>
          <a:xfrm>
            <a:off x="5718259" y="5440972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xmlns="" id="{264437C2-3E8C-4C4D-91D9-E96867F6183D}"/>
              </a:ext>
            </a:extLst>
          </p:cNvPr>
          <p:cNvSpPr/>
          <p:nvPr/>
        </p:nvSpPr>
        <p:spPr>
          <a:xfrm>
            <a:off x="8769449" y="6128723"/>
            <a:ext cx="640528" cy="640528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xmlns="" id="{99D9297A-ECA4-45A3-9EC4-D687E66207A7}"/>
              </a:ext>
            </a:extLst>
          </p:cNvPr>
          <p:cNvSpPr/>
          <p:nvPr/>
        </p:nvSpPr>
        <p:spPr>
          <a:xfrm>
            <a:off x="151274" y="4373668"/>
            <a:ext cx="185721" cy="185721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AD97A83C-B39C-41AD-96FD-BFD08DC666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0" b="17070"/>
          <a:stretch/>
        </p:blipFill>
        <p:spPr>
          <a:xfrm>
            <a:off x="7185257" y="798665"/>
            <a:ext cx="4516753" cy="4516753"/>
          </a:xfrm>
          <a:prstGeom prst="ellipse">
            <a:avLst/>
          </a:prstGeom>
        </p:spPr>
      </p:pic>
      <p:sp>
        <p:nvSpPr>
          <p:cNvPr id="4" name="ส่วนโค้ง 3">
            <a:extLst>
              <a:ext uri="{FF2B5EF4-FFF2-40B4-BE49-F238E27FC236}">
                <a16:creationId xmlns:a16="http://schemas.microsoft.com/office/drawing/2014/main" xmlns="" id="{0B37945F-DB8D-4E7E-B6CD-354C60E63429}"/>
              </a:ext>
            </a:extLst>
          </p:cNvPr>
          <p:cNvSpPr/>
          <p:nvPr/>
        </p:nvSpPr>
        <p:spPr>
          <a:xfrm rot="9191526">
            <a:off x="6790250" y="403657"/>
            <a:ext cx="5306767" cy="5306767"/>
          </a:xfrm>
          <a:prstGeom prst="arc">
            <a:avLst>
              <a:gd name="adj1" fmla="val 14830820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82ACC845-7EE6-44C6-AC32-CC22CF2F2B2D}"/>
              </a:ext>
            </a:extLst>
          </p:cNvPr>
          <p:cNvSpPr txBox="1"/>
          <p:nvPr/>
        </p:nvSpPr>
        <p:spPr>
          <a:xfrm>
            <a:off x="774424" y="875194"/>
            <a:ext cx="56458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 smtClean="0">
                <a:solidFill>
                  <a:srgbClr val="250842"/>
                </a:solidFill>
                <a:latin typeface="Alfa Slab One" panose="020B0604020202020204" charset="0"/>
              </a:rPr>
              <a:t>3.2 Cấu trúc dữ liệu</a:t>
            </a:r>
            <a:endParaRPr lang="en-US" sz="48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xmlns="" id="{6AB35BDE-42FA-4970-A6F5-D1D9EEA5EE74}"/>
              </a:ext>
            </a:extLst>
          </p:cNvPr>
          <p:cNvSpPr txBox="1"/>
          <p:nvPr/>
        </p:nvSpPr>
        <p:spPr>
          <a:xfrm>
            <a:off x="788294" y="2381932"/>
            <a:ext cx="5597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vi-VN" sz="5400" dirty="0" smtClean="0">
                <a:latin typeface="Bahnschrift Condensed" panose="020B0502040204020203" pitchFamily="34" charset="0"/>
                <a:ea typeface="Adobe Fan Heiti Std B" panose="020B0700000000000000" pitchFamily="34" charset="-128"/>
                <a:cs typeface="FC Daisy" panose="020B0500040200020003" pitchFamily="34" charset="-34"/>
              </a:rPr>
              <a:t>Sử dụng Danh sách liên kết đôi</a:t>
            </a:r>
            <a:endParaRPr lang="en-US" sz="5400" dirty="0">
              <a:latin typeface="Bahnschrift Condensed" panose="020B0502040204020203" pitchFamily="34" charset="0"/>
              <a:ea typeface="Adobe Fan Heiti Std B" panose="020B0700000000000000" pitchFamily="34" charset="-128"/>
              <a:cs typeface="FC Daisy" panose="020B0500040200020003" pitchFamily="34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xmlns="" id="{FF906217-34BA-4C8E-A12B-3C87C5003952}"/>
              </a:ext>
            </a:extLst>
          </p:cNvPr>
          <p:cNvSpPr txBox="1"/>
          <p:nvPr/>
        </p:nvSpPr>
        <p:spPr>
          <a:xfrm>
            <a:off x="650035" y="323762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9" name="สามเหลี่ยมหน้าจั่ว 8">
            <a:extLst>
              <a:ext uri="{FF2B5EF4-FFF2-40B4-BE49-F238E27FC236}">
                <a16:creationId xmlns:a16="http://schemas.microsoft.com/office/drawing/2014/main" xmlns="" id="{51A72DD8-D40D-4A18-8CD0-94DF011D794B}"/>
              </a:ext>
            </a:extLst>
          </p:cNvPr>
          <p:cNvSpPr/>
          <p:nvPr/>
        </p:nvSpPr>
        <p:spPr>
          <a:xfrm>
            <a:off x="427256" y="323762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xmlns="" id="{E05937FC-C636-4197-A869-EE5285589874}"/>
              </a:ext>
            </a:extLst>
          </p:cNvPr>
          <p:cNvSpPr/>
          <p:nvPr/>
        </p:nvSpPr>
        <p:spPr>
          <a:xfrm>
            <a:off x="11541965" y="236074"/>
            <a:ext cx="355226" cy="355226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วงรี 23">
            <a:extLst>
              <a:ext uri="{FF2B5EF4-FFF2-40B4-BE49-F238E27FC236}">
                <a16:creationId xmlns:a16="http://schemas.microsoft.com/office/drawing/2014/main" xmlns="" id="{9469A81C-4E87-43D2-A2EB-A4669A75F88D}"/>
              </a:ext>
            </a:extLst>
          </p:cNvPr>
          <p:cNvSpPr/>
          <p:nvPr/>
        </p:nvSpPr>
        <p:spPr>
          <a:xfrm>
            <a:off x="6559985" y="519968"/>
            <a:ext cx="355226" cy="355226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xmlns="" id="{623F62FF-DAE4-4464-83D3-951CFA54C1DC}"/>
              </a:ext>
            </a:extLst>
          </p:cNvPr>
          <p:cNvSpPr/>
          <p:nvPr/>
        </p:nvSpPr>
        <p:spPr>
          <a:xfrm>
            <a:off x="427256" y="4888001"/>
            <a:ext cx="355226" cy="355226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xmlns="" id="{06E2D62D-DA71-40EC-AC30-91D690CDB857}"/>
              </a:ext>
            </a:extLst>
          </p:cNvPr>
          <p:cNvSpPr/>
          <p:nvPr/>
        </p:nvSpPr>
        <p:spPr>
          <a:xfrm>
            <a:off x="11835926" y="2514554"/>
            <a:ext cx="222157" cy="222157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9165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กลุ่ม 66">
            <a:extLst>
              <a:ext uri="{FF2B5EF4-FFF2-40B4-BE49-F238E27FC236}">
                <a16:creationId xmlns:a16="http://schemas.microsoft.com/office/drawing/2014/main" xmlns="" id="{B762CE1B-A612-4EEB-9FB2-57F6ABE9FF52}"/>
              </a:ext>
            </a:extLst>
          </p:cNvPr>
          <p:cNvGrpSpPr/>
          <p:nvPr/>
        </p:nvGrpSpPr>
        <p:grpSpPr>
          <a:xfrm flipH="1">
            <a:off x="4020915" y="667276"/>
            <a:ext cx="8362931" cy="6623257"/>
            <a:chOff x="-214760" y="659757"/>
            <a:chExt cx="8362931" cy="6623257"/>
          </a:xfrm>
        </p:grpSpPr>
        <p:sp>
          <p:nvSpPr>
            <p:cNvPr id="68" name="รูปแบบอิสระ: รูปร่าง 67">
              <a:extLst>
                <a:ext uri="{FF2B5EF4-FFF2-40B4-BE49-F238E27FC236}">
                  <a16:creationId xmlns:a16="http://schemas.microsoft.com/office/drawing/2014/main" xmlns="" id="{AAE4F0AD-A4B5-4232-863D-59033163BE5E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รูปแบบอิสระ: รูปร่าง 68">
              <a:extLst>
                <a:ext uri="{FF2B5EF4-FFF2-40B4-BE49-F238E27FC236}">
                  <a16:creationId xmlns:a16="http://schemas.microsoft.com/office/drawing/2014/main" xmlns="" id="{64108DA3-0704-4526-8430-C6D535673FE3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รูปแบบอิสระ: รูปร่าง 69">
              <a:extLst>
                <a:ext uri="{FF2B5EF4-FFF2-40B4-BE49-F238E27FC236}">
                  <a16:creationId xmlns:a16="http://schemas.microsoft.com/office/drawing/2014/main" xmlns="" id="{D358258C-C13F-48A0-B249-0C9199B5F37E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รูปแบบอิสระ: รูปร่าง 70">
              <a:extLst>
                <a:ext uri="{FF2B5EF4-FFF2-40B4-BE49-F238E27FC236}">
                  <a16:creationId xmlns:a16="http://schemas.microsoft.com/office/drawing/2014/main" xmlns="" id="{527652F2-DF7C-4284-9FC7-85F3611A7582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รูปแบบอิสระ: รูปร่าง 71">
              <a:extLst>
                <a:ext uri="{FF2B5EF4-FFF2-40B4-BE49-F238E27FC236}">
                  <a16:creationId xmlns:a16="http://schemas.microsoft.com/office/drawing/2014/main" xmlns="" id="{201DDCD2-055B-4D53-94E1-532BC156590F}"/>
                </a:ext>
              </a:extLst>
            </p:cNvPr>
            <p:cNvSpPr/>
            <p:nvPr/>
          </p:nvSpPr>
          <p:spPr>
            <a:xfrm>
              <a:off x="759802" y="5377854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รูปแบบอิสระ: รูปร่าง 72">
              <a:extLst>
                <a:ext uri="{FF2B5EF4-FFF2-40B4-BE49-F238E27FC236}">
                  <a16:creationId xmlns:a16="http://schemas.microsoft.com/office/drawing/2014/main" xmlns="" id="{777B8863-A732-4BD0-B5B4-4DEC1E4257EE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รูปแบบอิสระ: รูปร่าง 73">
              <a:extLst>
                <a:ext uri="{FF2B5EF4-FFF2-40B4-BE49-F238E27FC236}">
                  <a16:creationId xmlns:a16="http://schemas.microsoft.com/office/drawing/2014/main" xmlns="" id="{482291E1-4670-4D1E-BFC7-14BC44522412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รูปแบบอิสระ: รูปร่าง 74">
              <a:extLst>
                <a:ext uri="{FF2B5EF4-FFF2-40B4-BE49-F238E27FC236}">
                  <a16:creationId xmlns:a16="http://schemas.microsoft.com/office/drawing/2014/main" xmlns="" id="{A9DFB361-75D3-4C4F-B0C4-E52F91049BFD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รูปแบบอิสระ: รูปร่าง 75">
              <a:extLst>
                <a:ext uri="{FF2B5EF4-FFF2-40B4-BE49-F238E27FC236}">
                  <a16:creationId xmlns:a16="http://schemas.microsoft.com/office/drawing/2014/main" xmlns="" id="{B28151C8-56D8-439F-A60B-92823DAA2802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รูปแบบอิสระ: รูปร่าง 76">
              <a:extLst>
                <a:ext uri="{FF2B5EF4-FFF2-40B4-BE49-F238E27FC236}">
                  <a16:creationId xmlns:a16="http://schemas.microsoft.com/office/drawing/2014/main" xmlns="" id="{752BD691-35A5-4377-8FC1-C1F5DB054E3E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รูปแบบอิสระ: รูปร่าง 77">
              <a:extLst>
                <a:ext uri="{FF2B5EF4-FFF2-40B4-BE49-F238E27FC236}">
                  <a16:creationId xmlns:a16="http://schemas.microsoft.com/office/drawing/2014/main" xmlns="" id="{2C6990E6-23D1-4D95-8971-D88F626E676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รูปแบบอิสระ: รูปร่าง 78">
              <a:extLst>
                <a:ext uri="{FF2B5EF4-FFF2-40B4-BE49-F238E27FC236}">
                  <a16:creationId xmlns:a16="http://schemas.microsoft.com/office/drawing/2014/main" xmlns="" id="{C503EE4B-0B52-4A2D-A1A6-17A762DBBD4F}"/>
                </a:ext>
              </a:extLst>
            </p:cNvPr>
            <p:cNvSpPr/>
            <p:nvPr/>
          </p:nvSpPr>
          <p:spPr>
            <a:xfrm rot="20331971">
              <a:off x="5488778" y="6221741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รูปแบบอิสระ: รูปร่าง 79">
              <a:extLst>
                <a:ext uri="{FF2B5EF4-FFF2-40B4-BE49-F238E27FC236}">
                  <a16:creationId xmlns:a16="http://schemas.microsoft.com/office/drawing/2014/main" xmlns="" id="{22CF6080-12CE-4831-BFAD-E0A9BDE93E1F}"/>
                </a:ext>
              </a:extLst>
            </p:cNvPr>
            <p:cNvSpPr/>
            <p:nvPr/>
          </p:nvSpPr>
          <p:spPr>
            <a:xfrm rot="936463">
              <a:off x="3328913" y="6420163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วงรี 80">
              <a:extLst>
                <a:ext uri="{FF2B5EF4-FFF2-40B4-BE49-F238E27FC236}">
                  <a16:creationId xmlns:a16="http://schemas.microsoft.com/office/drawing/2014/main" xmlns="" id="{9805C229-4A84-4145-A310-637207135849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วงรี 81">
              <a:extLst>
                <a:ext uri="{FF2B5EF4-FFF2-40B4-BE49-F238E27FC236}">
                  <a16:creationId xmlns:a16="http://schemas.microsoft.com/office/drawing/2014/main" xmlns="" id="{E40F8704-AF4D-4204-8998-3FBA677350B1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วงรี 82">
              <a:extLst>
                <a:ext uri="{FF2B5EF4-FFF2-40B4-BE49-F238E27FC236}">
                  <a16:creationId xmlns:a16="http://schemas.microsoft.com/office/drawing/2014/main" xmlns="" id="{44091E17-97D8-4DB9-9FDD-9BD9513E171E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รูปแบบอิสระ: รูปร่าง 83">
              <a:extLst>
                <a:ext uri="{FF2B5EF4-FFF2-40B4-BE49-F238E27FC236}">
                  <a16:creationId xmlns:a16="http://schemas.microsoft.com/office/drawing/2014/main" xmlns="" id="{E9F93923-0314-46C8-9674-3098C436E47A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รูปแบบอิสระ: รูปร่าง 84">
              <a:extLst>
                <a:ext uri="{FF2B5EF4-FFF2-40B4-BE49-F238E27FC236}">
                  <a16:creationId xmlns:a16="http://schemas.microsoft.com/office/drawing/2014/main" xmlns="" id="{4115A2B9-45B7-4DCC-A422-2C77D092F649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รูปแบบอิสระ: รูปร่าง 85">
              <a:extLst>
                <a:ext uri="{FF2B5EF4-FFF2-40B4-BE49-F238E27FC236}">
                  <a16:creationId xmlns:a16="http://schemas.microsoft.com/office/drawing/2014/main" xmlns="" id="{78B02D77-38EC-469D-9A44-0EE348D62A23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รูปแบบอิสระ: รูปร่าง 86">
              <a:extLst>
                <a:ext uri="{FF2B5EF4-FFF2-40B4-BE49-F238E27FC236}">
                  <a16:creationId xmlns:a16="http://schemas.microsoft.com/office/drawing/2014/main" xmlns="" id="{9903B42E-FF42-47D5-B68C-17DB94642E9F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รูปแบบอิสระ: รูปร่าง 87">
              <a:extLst>
                <a:ext uri="{FF2B5EF4-FFF2-40B4-BE49-F238E27FC236}">
                  <a16:creationId xmlns:a16="http://schemas.microsoft.com/office/drawing/2014/main" xmlns="" id="{19D2DAC0-425F-4204-BEAD-C8B7A8EFFD37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รูปแบบอิสระ: รูปร่าง 88">
              <a:extLst>
                <a:ext uri="{FF2B5EF4-FFF2-40B4-BE49-F238E27FC236}">
                  <a16:creationId xmlns:a16="http://schemas.microsoft.com/office/drawing/2014/main" xmlns="" id="{A8B67A5E-B614-4C74-902B-1FFCB01AC73C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รูปแบบอิสระ: รูปร่าง 89">
              <a:extLst>
                <a:ext uri="{FF2B5EF4-FFF2-40B4-BE49-F238E27FC236}">
                  <a16:creationId xmlns:a16="http://schemas.microsoft.com/office/drawing/2014/main" xmlns="" id="{70EE9D54-3FA7-4A92-BC61-0385AFE7F1FD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รูปแบบอิสระ: รูปร่าง 90">
              <a:extLst>
                <a:ext uri="{FF2B5EF4-FFF2-40B4-BE49-F238E27FC236}">
                  <a16:creationId xmlns:a16="http://schemas.microsoft.com/office/drawing/2014/main" xmlns="" id="{1B3BA069-A859-430B-B348-FC9563C65AE0}"/>
                </a:ext>
              </a:extLst>
            </p:cNvPr>
            <p:cNvSpPr/>
            <p:nvPr/>
          </p:nvSpPr>
          <p:spPr>
            <a:xfrm>
              <a:off x="-3635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วงรี 91">
              <a:extLst>
                <a:ext uri="{FF2B5EF4-FFF2-40B4-BE49-F238E27FC236}">
                  <a16:creationId xmlns:a16="http://schemas.microsoft.com/office/drawing/2014/main" xmlns="" id="{5406FE9F-04E0-4DE9-8A27-670C607A3A37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วงรี 92">
              <a:extLst>
                <a:ext uri="{FF2B5EF4-FFF2-40B4-BE49-F238E27FC236}">
                  <a16:creationId xmlns:a16="http://schemas.microsoft.com/office/drawing/2014/main" xmlns="" id="{58801701-797C-4A21-9EF9-6249919E71A7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วงรี 93">
              <a:extLst>
                <a:ext uri="{FF2B5EF4-FFF2-40B4-BE49-F238E27FC236}">
                  <a16:creationId xmlns:a16="http://schemas.microsoft.com/office/drawing/2014/main" xmlns="" id="{9FD69005-3FE4-47B7-A683-7286D00DCA75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วงรี 94">
              <a:extLst>
                <a:ext uri="{FF2B5EF4-FFF2-40B4-BE49-F238E27FC236}">
                  <a16:creationId xmlns:a16="http://schemas.microsoft.com/office/drawing/2014/main" xmlns="" id="{3E3DC4F3-8062-41D9-956B-21F0DE8014B6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xmlns="" id="{D2AF4002-4F2C-43A7-BA25-C3B71C58FCD5}"/>
              </a:ext>
            </a:extLst>
          </p:cNvPr>
          <p:cNvGrpSpPr/>
          <p:nvPr/>
        </p:nvGrpSpPr>
        <p:grpSpPr>
          <a:xfrm>
            <a:off x="-214760" y="659757"/>
            <a:ext cx="8362931" cy="6623257"/>
            <a:chOff x="-214760" y="659757"/>
            <a:chExt cx="8362931" cy="6623257"/>
          </a:xfrm>
        </p:grpSpPr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xmlns="" id="{EF2332F8-B4D8-4EA2-8A25-B0554A15E96C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xmlns="" id="{1C6EC82F-3ECB-4B94-8963-D51C14F9FCF6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xmlns="" id="{326877FC-7858-4667-9DBE-1F5913CC96DF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xmlns="" id="{6064FA39-A3C4-4BAC-BF6B-3FBBCAA1C1A6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xmlns="" id="{795E914E-48D8-4604-8D54-A6F60B909083}"/>
                </a:ext>
              </a:extLst>
            </p:cNvPr>
            <p:cNvSpPr/>
            <p:nvPr/>
          </p:nvSpPr>
          <p:spPr>
            <a:xfrm>
              <a:off x="759802" y="5377854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xmlns="" id="{0E49CD53-D1FC-4BE9-87C7-D1AC7B2930BA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xmlns="" id="{64FD28EA-998D-4D91-9272-BDED018A93F8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xmlns="" id="{35D12A27-CC3D-47BF-897D-F8720D92607F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xmlns="" id="{EE9E9A5F-404B-429A-BBA4-7E77A79F260D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xmlns="" id="{CA606144-C029-4FA9-B070-AFFE5D933706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xmlns="" id="{8892D9EF-901C-4910-AD2C-BC35F4E5D55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xmlns="" id="{F4A77502-2DB2-4626-A3CD-956219A47384}"/>
                </a:ext>
              </a:extLst>
            </p:cNvPr>
            <p:cNvSpPr/>
            <p:nvPr/>
          </p:nvSpPr>
          <p:spPr>
            <a:xfrm rot="20331971">
              <a:off x="5488778" y="6221741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xmlns="" id="{7272791B-85BC-4F8C-819E-AE33B6C70EDB}"/>
                </a:ext>
              </a:extLst>
            </p:cNvPr>
            <p:cNvSpPr/>
            <p:nvPr/>
          </p:nvSpPr>
          <p:spPr>
            <a:xfrm rot="936463">
              <a:off x="3339895" y="6385356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วงรี 46">
              <a:extLst>
                <a:ext uri="{FF2B5EF4-FFF2-40B4-BE49-F238E27FC236}">
                  <a16:creationId xmlns:a16="http://schemas.microsoft.com/office/drawing/2014/main" xmlns="" id="{3893B460-F4A7-44C0-82AD-0F55E183CE20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วงรี 47">
              <a:extLst>
                <a:ext uri="{FF2B5EF4-FFF2-40B4-BE49-F238E27FC236}">
                  <a16:creationId xmlns:a16="http://schemas.microsoft.com/office/drawing/2014/main" xmlns="" id="{29CFA3F1-AA72-47C4-8488-8DA92D98BB11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วงรี 48">
              <a:extLst>
                <a:ext uri="{FF2B5EF4-FFF2-40B4-BE49-F238E27FC236}">
                  <a16:creationId xmlns:a16="http://schemas.microsoft.com/office/drawing/2014/main" xmlns="" id="{6C1A2634-1AF8-483B-9A42-B4A859895EDA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xmlns="" id="{0064DA8A-127A-4B47-80B1-2E20294047E4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xmlns="" id="{699EC322-E481-46B9-8C76-B7E17475276F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xmlns="" id="{841FA602-0F7C-4842-AC13-913344E6AD36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รูปแบบอิสระ: รูปร่าง 52">
              <a:extLst>
                <a:ext uri="{FF2B5EF4-FFF2-40B4-BE49-F238E27FC236}">
                  <a16:creationId xmlns:a16="http://schemas.microsoft.com/office/drawing/2014/main" xmlns="" id="{9788B0AE-75A0-49DE-89AC-155A0AF2ADF3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รูปแบบอิสระ: รูปร่าง 53">
              <a:extLst>
                <a:ext uri="{FF2B5EF4-FFF2-40B4-BE49-F238E27FC236}">
                  <a16:creationId xmlns:a16="http://schemas.microsoft.com/office/drawing/2014/main" xmlns="" id="{669CDDDD-5C26-48FC-BBC2-101E2E1C7C07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รูปแบบอิสระ: รูปร่าง 54">
              <a:extLst>
                <a:ext uri="{FF2B5EF4-FFF2-40B4-BE49-F238E27FC236}">
                  <a16:creationId xmlns:a16="http://schemas.microsoft.com/office/drawing/2014/main" xmlns="" id="{35823296-039B-4BCC-A712-9015B59CBBB8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รูปแบบอิสระ: รูปร่าง 55">
              <a:extLst>
                <a:ext uri="{FF2B5EF4-FFF2-40B4-BE49-F238E27FC236}">
                  <a16:creationId xmlns:a16="http://schemas.microsoft.com/office/drawing/2014/main" xmlns="" id="{C8B51F43-F607-439E-83DE-89DDE3A89758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รูปแบบอิสระ: รูปร่าง 56">
              <a:extLst>
                <a:ext uri="{FF2B5EF4-FFF2-40B4-BE49-F238E27FC236}">
                  <a16:creationId xmlns:a16="http://schemas.microsoft.com/office/drawing/2014/main" xmlns="" id="{D1DF6A9C-6CDB-48BA-9C7C-5D24C516F5BE}"/>
                </a:ext>
              </a:extLst>
            </p:cNvPr>
            <p:cNvSpPr/>
            <p:nvPr/>
          </p:nvSpPr>
          <p:spPr>
            <a:xfrm>
              <a:off x="-3635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วงรี 57">
              <a:extLst>
                <a:ext uri="{FF2B5EF4-FFF2-40B4-BE49-F238E27FC236}">
                  <a16:creationId xmlns:a16="http://schemas.microsoft.com/office/drawing/2014/main" xmlns="" id="{97A231A4-5823-4590-BD31-DBD2F53BD186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วงรี 58">
              <a:extLst>
                <a:ext uri="{FF2B5EF4-FFF2-40B4-BE49-F238E27FC236}">
                  <a16:creationId xmlns:a16="http://schemas.microsoft.com/office/drawing/2014/main" xmlns="" id="{D6EB7980-C46F-4624-9210-232218026E5A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วงรี 59">
              <a:extLst>
                <a:ext uri="{FF2B5EF4-FFF2-40B4-BE49-F238E27FC236}">
                  <a16:creationId xmlns:a16="http://schemas.microsoft.com/office/drawing/2014/main" xmlns="" id="{1811422E-B3BE-48A2-A760-E78B2199FAF9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วงรี 60">
              <a:extLst>
                <a:ext uri="{FF2B5EF4-FFF2-40B4-BE49-F238E27FC236}">
                  <a16:creationId xmlns:a16="http://schemas.microsoft.com/office/drawing/2014/main" xmlns="" id="{B4A1EC98-09D2-4FBC-850B-8E6D98261233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39C1DE4D-BC92-4C92-AE9C-151DFDDE8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4582390" y="3429000"/>
            <a:ext cx="3027219" cy="3027219"/>
          </a:xfrm>
          <a:prstGeom prst="ellipse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xmlns="" id="{54516C02-950C-47EE-9EA8-1E403C76E7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0" r="19590"/>
          <a:stretch/>
        </p:blipFill>
        <p:spPr>
          <a:xfrm>
            <a:off x="4582392" y="401782"/>
            <a:ext cx="3027218" cy="3027218"/>
          </a:xfrm>
          <a:prstGeom prst="ellipse">
            <a:avLst/>
          </a:prstGeom>
        </p:spPr>
      </p:pic>
      <p:sp>
        <p:nvSpPr>
          <p:cNvPr id="9" name="ส่วนโค้ง 8">
            <a:extLst>
              <a:ext uri="{FF2B5EF4-FFF2-40B4-BE49-F238E27FC236}">
                <a16:creationId xmlns:a16="http://schemas.microsoft.com/office/drawing/2014/main" xmlns="" id="{2F5378EB-7E74-4B39-893B-668765A86C80}"/>
              </a:ext>
            </a:extLst>
          </p:cNvPr>
          <p:cNvSpPr/>
          <p:nvPr/>
        </p:nvSpPr>
        <p:spPr>
          <a:xfrm>
            <a:off x="4348173" y="167565"/>
            <a:ext cx="3495651" cy="3495651"/>
          </a:xfrm>
          <a:prstGeom prst="arc">
            <a:avLst>
              <a:gd name="adj1" fmla="val 14830820"/>
              <a:gd name="adj2" fmla="val 1983243"/>
            </a:avLst>
          </a:prstGeom>
          <a:noFill/>
          <a:ln w="1905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่วนโค้ง 9">
            <a:extLst>
              <a:ext uri="{FF2B5EF4-FFF2-40B4-BE49-F238E27FC236}">
                <a16:creationId xmlns:a16="http://schemas.microsoft.com/office/drawing/2014/main" xmlns="" id="{5074F408-C955-4F5F-BCD1-CF9DE118CC41}"/>
              </a:ext>
            </a:extLst>
          </p:cNvPr>
          <p:cNvSpPr/>
          <p:nvPr/>
        </p:nvSpPr>
        <p:spPr>
          <a:xfrm rot="9900000">
            <a:off x="4348173" y="3194783"/>
            <a:ext cx="3495651" cy="3495651"/>
          </a:xfrm>
          <a:prstGeom prst="arc">
            <a:avLst>
              <a:gd name="adj1" fmla="val 14830820"/>
              <a:gd name="adj2" fmla="val 1983243"/>
            </a:avLst>
          </a:prstGeom>
          <a:noFill/>
          <a:ln w="1905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xmlns="" id="{416D82D2-288E-4E43-8804-87F55E35F624}"/>
              </a:ext>
            </a:extLst>
          </p:cNvPr>
          <p:cNvSpPr txBox="1"/>
          <p:nvPr/>
        </p:nvSpPr>
        <p:spPr>
          <a:xfrm>
            <a:off x="130294" y="1880931"/>
            <a:ext cx="44554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(-) protected : 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+ string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ID,Name,Address,NgaySinh,SoDienThoai,ChiNhanh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+ long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LuongCoBan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;</a:t>
            </a:r>
            <a:endParaRPr lang="vi-VN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vi-VN" sz="2000" dirty="0" smtClean="0">
                <a:solidFill>
                  <a:schemeClr val="bg2">
                    <a:lumMod val="25000"/>
                  </a:schemeClr>
                </a:solidFill>
              </a:rPr>
              <a:t>+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public : 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+ virtual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Nhap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+ virtual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DocFile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wifstream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&amp;);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+ virtual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Xuat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+ virtual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Xuatfile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wofstream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&amp;);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+ virtual long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TinhLuong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() = 0;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+ virtual void Update();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+ virtual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DoUpdate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);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FC Daisy" panose="020B0500040200020003" pitchFamily="34" charset="-34"/>
              <a:cs typeface="FC Daisy" panose="020B0500040200020003" pitchFamily="34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xmlns="" id="{6744854F-7756-4A5B-9BFB-F347C032E288}"/>
              </a:ext>
            </a:extLst>
          </p:cNvPr>
          <p:cNvSpPr txBox="1"/>
          <p:nvPr/>
        </p:nvSpPr>
        <p:spPr>
          <a:xfrm>
            <a:off x="10896965" y="94505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  <a:endParaRPr lang="en-US" sz="1600" dirty="0">
              <a:solidFill>
                <a:srgbClr val="633B79"/>
              </a:solidFill>
              <a:latin typeface="Alfa Slab One" panose="00000500000000000000" pitchFamily="2" charset="0"/>
            </a:endParaRPr>
          </a:p>
        </p:txBody>
      </p:sp>
      <p:sp>
        <p:nvSpPr>
          <p:cNvPr id="24" name="สามเหลี่ยมหน้าจั่ว 23">
            <a:extLst>
              <a:ext uri="{FF2B5EF4-FFF2-40B4-BE49-F238E27FC236}">
                <a16:creationId xmlns:a16="http://schemas.microsoft.com/office/drawing/2014/main" xmlns="" id="{8F686333-C1D1-4880-B65E-A144F1F6D34E}"/>
              </a:ext>
            </a:extLst>
          </p:cNvPr>
          <p:cNvSpPr/>
          <p:nvPr/>
        </p:nvSpPr>
        <p:spPr>
          <a:xfrm>
            <a:off x="11809632" y="91204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xmlns="" id="{34725CEF-8057-40AC-A207-AA76D5772C37}"/>
              </a:ext>
            </a:extLst>
          </p:cNvPr>
          <p:cNvSpPr/>
          <p:nvPr/>
        </p:nvSpPr>
        <p:spPr>
          <a:xfrm rot="17679369" flipV="1">
            <a:off x="3065312" y="863102"/>
            <a:ext cx="1136528" cy="1131662"/>
          </a:xfrm>
          <a:custGeom>
            <a:avLst/>
            <a:gdLst>
              <a:gd name="connsiteX0" fmla="*/ 2053407 w 2138355"/>
              <a:gd name="connsiteY0" fmla="*/ 40756 h 2129200"/>
              <a:gd name="connsiteX1" fmla="*/ 1872699 w 2138355"/>
              <a:gd name="connsiteY1" fmla="*/ 54421 h 2129200"/>
              <a:gd name="connsiteX2" fmla="*/ 1165194 w 2138355"/>
              <a:gd name="connsiteY2" fmla="*/ 499822 h 2129200"/>
              <a:gd name="connsiteX3" fmla="*/ 1096614 w 2138355"/>
              <a:gd name="connsiteY3" fmla="*/ 556325 h 2129200"/>
              <a:gd name="connsiteX4" fmla="*/ 1092258 w 2138355"/>
              <a:gd name="connsiteY4" fmla="*/ 561976 h 2129200"/>
              <a:gd name="connsiteX5" fmla="*/ 1087178 w 2138355"/>
              <a:gd name="connsiteY5" fmla="*/ 564110 h 2129200"/>
              <a:gd name="connsiteX6" fmla="*/ 115754 w 2138355"/>
              <a:gd name="connsiteY6" fmla="*/ 1790179 h 2129200"/>
              <a:gd name="connsiteX7" fmla="*/ 97263 w 2138355"/>
              <a:gd name="connsiteY7" fmla="*/ 2101976 h 2129200"/>
              <a:gd name="connsiteX8" fmla="*/ 331908 w 2138355"/>
              <a:gd name="connsiteY8" fmla="*/ 2059622 h 2129200"/>
              <a:gd name="connsiteX9" fmla="*/ 775202 w 2138355"/>
              <a:gd name="connsiteY9" fmla="*/ 1778774 h 2129200"/>
              <a:gd name="connsiteX10" fmla="*/ 697821 w 2138355"/>
              <a:gd name="connsiteY10" fmla="*/ 1728622 h 2129200"/>
              <a:gd name="connsiteX11" fmla="*/ 377793 w 2138355"/>
              <a:gd name="connsiteY11" fmla="*/ 1732013 h 2129200"/>
              <a:gd name="connsiteX12" fmla="*/ 383623 w 2138355"/>
              <a:gd name="connsiteY12" fmla="*/ 1723593 h 2129200"/>
              <a:gd name="connsiteX13" fmla="*/ 445268 w 2138355"/>
              <a:gd name="connsiteY13" fmla="*/ 1573784 h 2129200"/>
              <a:gd name="connsiteX14" fmla="*/ 599307 w 2138355"/>
              <a:gd name="connsiteY14" fmla="*/ 1327277 h 2129200"/>
              <a:gd name="connsiteX15" fmla="*/ 911029 w 2138355"/>
              <a:gd name="connsiteY15" fmla="*/ 937858 h 2129200"/>
              <a:gd name="connsiteX16" fmla="*/ 1367315 w 2138355"/>
              <a:gd name="connsiteY16" fmla="*/ 535154 h 2129200"/>
              <a:gd name="connsiteX17" fmla="*/ 1378452 w 2138355"/>
              <a:gd name="connsiteY17" fmla="*/ 528169 h 2129200"/>
              <a:gd name="connsiteX18" fmla="*/ 1687164 w 2138355"/>
              <a:gd name="connsiteY18" fmla="*/ 396241 h 2129200"/>
              <a:gd name="connsiteX19" fmla="*/ 1700576 w 2138355"/>
              <a:gd name="connsiteY19" fmla="*/ 403506 h 2129200"/>
              <a:gd name="connsiteX20" fmla="*/ 1743578 w 2138355"/>
              <a:gd name="connsiteY20" fmla="*/ 484087 h 2129200"/>
              <a:gd name="connsiteX21" fmla="*/ 1652252 w 2138355"/>
              <a:gd name="connsiteY21" fmla="*/ 700355 h 2129200"/>
              <a:gd name="connsiteX22" fmla="*/ 1691698 w 2138355"/>
              <a:gd name="connsiteY22" fmla="*/ 743853 h 2129200"/>
              <a:gd name="connsiteX23" fmla="*/ 1999534 w 2138355"/>
              <a:gd name="connsiteY23" fmla="*/ 384951 h 2129200"/>
              <a:gd name="connsiteX24" fmla="*/ 2106849 w 2138355"/>
              <a:gd name="connsiteY24" fmla="*/ 185663 h 2129200"/>
              <a:gd name="connsiteX25" fmla="*/ 2053407 w 2138355"/>
              <a:gd name="connsiteY25" fmla="*/ 40756 h 2129200"/>
              <a:gd name="connsiteX26" fmla="*/ 426498 w 2138355"/>
              <a:gd name="connsiteY26" fmla="*/ 1166318 h 2129200"/>
              <a:gd name="connsiteX27" fmla="*/ 427882 w 2138355"/>
              <a:gd name="connsiteY27" fmla="*/ 1236256 h 2129200"/>
              <a:gd name="connsiteX28" fmla="*/ 441560 w 2138355"/>
              <a:gd name="connsiteY28" fmla="*/ 1217435 h 2129200"/>
              <a:gd name="connsiteX29" fmla="*/ 1007841 w 2138355"/>
              <a:gd name="connsiteY29" fmla="*/ 598933 h 2129200"/>
              <a:gd name="connsiteX30" fmla="*/ 426498 w 2138355"/>
              <a:gd name="connsiteY30" fmla="*/ 1166318 h 2129200"/>
              <a:gd name="connsiteX31" fmla="*/ 1634967 w 2138355"/>
              <a:gd name="connsiteY31" fmla="*/ 683426 h 2129200"/>
              <a:gd name="connsiteX32" fmla="*/ 1701350 w 2138355"/>
              <a:gd name="connsiteY32" fmla="*/ 566802 h 2129200"/>
              <a:gd name="connsiteX33" fmla="*/ 1697820 w 2138355"/>
              <a:gd name="connsiteY33" fmla="*/ 416549 h 2129200"/>
              <a:gd name="connsiteX34" fmla="*/ 1693349 w 2138355"/>
              <a:gd name="connsiteY34" fmla="*/ 418670 h 2129200"/>
              <a:gd name="connsiteX35" fmla="*/ 1409644 w 2138355"/>
              <a:gd name="connsiteY35" fmla="*/ 538938 h 2129200"/>
              <a:gd name="connsiteX36" fmla="*/ 1634967 w 2138355"/>
              <a:gd name="connsiteY36" fmla="*/ 683426 h 2129200"/>
              <a:gd name="connsiteX37" fmla="*/ 559543 w 2138355"/>
              <a:gd name="connsiteY37" fmla="*/ 1564792 h 2129200"/>
              <a:gd name="connsiteX38" fmla="*/ 1531170 w 2138355"/>
              <a:gd name="connsiteY38" fmla="*/ 632575 h 2129200"/>
              <a:gd name="connsiteX39" fmla="*/ 1531678 w 2138355"/>
              <a:gd name="connsiteY39" fmla="*/ 632512 h 2129200"/>
              <a:gd name="connsiteX40" fmla="*/ 1382732 w 2138355"/>
              <a:gd name="connsiteY40" fmla="*/ 555550 h 2129200"/>
              <a:gd name="connsiteX41" fmla="*/ 936340 w 2138355"/>
              <a:gd name="connsiteY41" fmla="*/ 947548 h 2129200"/>
              <a:gd name="connsiteX42" fmla="*/ 632276 w 2138355"/>
              <a:gd name="connsiteY42" fmla="*/ 1321080 h 2129200"/>
              <a:gd name="connsiteX43" fmla="*/ 509289 w 2138355"/>
              <a:gd name="connsiteY43" fmla="*/ 1502791 h 2129200"/>
              <a:gd name="connsiteX44" fmla="*/ 559543 w 2138355"/>
              <a:gd name="connsiteY44" fmla="*/ 1564792 h 2129200"/>
              <a:gd name="connsiteX45" fmla="*/ 675964 w 2138355"/>
              <a:gd name="connsiteY45" fmla="*/ 1711972 h 2129200"/>
              <a:gd name="connsiteX46" fmla="*/ 658895 w 2138355"/>
              <a:gd name="connsiteY46" fmla="*/ 1704835 h 2129200"/>
              <a:gd name="connsiteX47" fmla="*/ 660229 w 2138355"/>
              <a:gd name="connsiteY47" fmla="*/ 1699107 h 2129200"/>
              <a:gd name="connsiteX48" fmla="*/ 552939 w 2138355"/>
              <a:gd name="connsiteY48" fmla="*/ 1590980 h 2129200"/>
              <a:gd name="connsiteX49" fmla="*/ 551225 w 2138355"/>
              <a:gd name="connsiteY49" fmla="*/ 1588846 h 2129200"/>
              <a:gd name="connsiteX50" fmla="*/ 500323 w 2138355"/>
              <a:gd name="connsiteY50" fmla="*/ 1517663 h 2129200"/>
              <a:gd name="connsiteX51" fmla="*/ 402647 w 2138355"/>
              <a:gd name="connsiteY51" fmla="*/ 1748752 h 2129200"/>
              <a:gd name="connsiteX52" fmla="*/ 682657 w 2138355"/>
              <a:gd name="connsiteY52" fmla="*/ 1717446 h 2129200"/>
              <a:gd name="connsiteX53" fmla="*/ 675964 w 2138355"/>
              <a:gd name="connsiteY53" fmla="*/ 1711972 h 2129200"/>
              <a:gd name="connsiteX54" fmla="*/ 611131 w 2138355"/>
              <a:gd name="connsiteY54" fmla="*/ 1618678 h 2129200"/>
              <a:gd name="connsiteX55" fmla="*/ 667290 w 2138355"/>
              <a:gd name="connsiteY55" fmla="*/ 1668475 h 2129200"/>
              <a:gd name="connsiteX56" fmla="*/ 1031158 w 2138355"/>
              <a:gd name="connsiteY56" fmla="*/ 1151040 h 2129200"/>
              <a:gd name="connsiteX57" fmla="*/ 1601808 w 2138355"/>
              <a:gd name="connsiteY57" fmla="*/ 737934 h 2129200"/>
              <a:gd name="connsiteX58" fmla="*/ 611131 w 2138355"/>
              <a:gd name="connsiteY58" fmla="*/ 1618678 h 2129200"/>
              <a:gd name="connsiteX59" fmla="*/ 1536415 w 2138355"/>
              <a:gd name="connsiteY59" fmla="*/ 645009 h 2129200"/>
              <a:gd name="connsiteX60" fmla="*/ 958793 w 2138355"/>
              <a:gd name="connsiteY60" fmla="*/ 1023913 h 2129200"/>
              <a:gd name="connsiteX61" fmla="*/ 569081 w 2138355"/>
              <a:gd name="connsiteY61" fmla="*/ 1575448 h 2129200"/>
              <a:gd name="connsiteX62" fmla="*/ 603892 w 2138355"/>
              <a:gd name="connsiteY62" fmla="*/ 1611490 h 2129200"/>
              <a:gd name="connsiteX63" fmla="*/ 1622153 w 2138355"/>
              <a:gd name="connsiteY63" fmla="*/ 716764 h 2129200"/>
              <a:gd name="connsiteX64" fmla="*/ 1630929 w 2138355"/>
              <a:gd name="connsiteY64" fmla="*/ 722314 h 2129200"/>
              <a:gd name="connsiteX65" fmla="*/ 1635361 w 2138355"/>
              <a:gd name="connsiteY65" fmla="*/ 719939 h 2129200"/>
              <a:gd name="connsiteX66" fmla="*/ 1539425 w 2138355"/>
              <a:gd name="connsiteY66" fmla="*/ 637795 h 2129200"/>
              <a:gd name="connsiteX67" fmla="*/ 1536415 w 2138355"/>
              <a:gd name="connsiteY67" fmla="*/ 645009 h 2129200"/>
              <a:gd name="connsiteX68" fmla="*/ 912134 w 2138355"/>
              <a:gd name="connsiteY68" fmla="*/ 1810918 h 2129200"/>
              <a:gd name="connsiteX69" fmla="*/ 1712615 w 2138355"/>
              <a:gd name="connsiteY69" fmla="*/ 814426 h 2129200"/>
              <a:gd name="connsiteX70" fmla="*/ 1644010 w 2138355"/>
              <a:gd name="connsiteY70" fmla="*/ 728943 h 2129200"/>
              <a:gd name="connsiteX71" fmla="*/ 1059466 w 2138355"/>
              <a:gd name="connsiteY71" fmla="*/ 1147763 h 2129200"/>
              <a:gd name="connsiteX72" fmla="*/ 683495 w 2138355"/>
              <a:gd name="connsiteY72" fmla="*/ 1681505 h 2129200"/>
              <a:gd name="connsiteX73" fmla="*/ 912134 w 2138355"/>
              <a:gd name="connsiteY73" fmla="*/ 1810918 h 2129200"/>
              <a:gd name="connsiteX74" fmla="*/ 998328 w 2138355"/>
              <a:gd name="connsiteY74" fmla="*/ 1837613 h 2129200"/>
              <a:gd name="connsiteX75" fmla="*/ 1798670 w 2138355"/>
              <a:gd name="connsiteY75" fmla="*/ 1000151 h 2129200"/>
              <a:gd name="connsiteX76" fmla="*/ 1802988 w 2138355"/>
              <a:gd name="connsiteY76" fmla="*/ 999402 h 2129200"/>
              <a:gd name="connsiteX77" fmla="*/ 1777893 w 2138355"/>
              <a:gd name="connsiteY77" fmla="*/ 931660 h 2129200"/>
              <a:gd name="connsiteX78" fmla="*/ 1719181 w 2138355"/>
              <a:gd name="connsiteY78" fmla="*/ 823888 h 2129200"/>
              <a:gd name="connsiteX79" fmla="*/ 931730 w 2138355"/>
              <a:gd name="connsiteY79" fmla="*/ 1817332 h 2129200"/>
              <a:gd name="connsiteX80" fmla="*/ 931425 w 2138355"/>
              <a:gd name="connsiteY80" fmla="*/ 1817801 h 2129200"/>
              <a:gd name="connsiteX81" fmla="*/ 998328 w 2138355"/>
              <a:gd name="connsiteY81" fmla="*/ 1837613 h 2129200"/>
              <a:gd name="connsiteX82" fmla="*/ 1042093 w 2138355"/>
              <a:gd name="connsiteY82" fmla="*/ 1846795 h 2129200"/>
              <a:gd name="connsiteX83" fmla="*/ 1830547 w 2138355"/>
              <a:gd name="connsiteY83" fmla="*/ 1152259 h 2129200"/>
              <a:gd name="connsiteX84" fmla="*/ 1807357 w 2138355"/>
              <a:gd name="connsiteY84" fmla="*/ 1014121 h 2129200"/>
              <a:gd name="connsiteX85" fmla="*/ 1807014 w 2138355"/>
              <a:gd name="connsiteY85" fmla="*/ 1014388 h 2129200"/>
              <a:gd name="connsiteX86" fmla="*/ 1011956 w 2138355"/>
              <a:gd name="connsiteY86" fmla="*/ 1840649 h 2129200"/>
              <a:gd name="connsiteX87" fmla="*/ 1042093 w 2138355"/>
              <a:gd name="connsiteY87" fmla="*/ 1846795 h 2129200"/>
              <a:gd name="connsiteX88" fmla="*/ 1145687 w 2138355"/>
              <a:gd name="connsiteY88" fmla="*/ 1857679 h 2129200"/>
              <a:gd name="connsiteX89" fmla="*/ 1142982 w 2138355"/>
              <a:gd name="connsiteY89" fmla="*/ 1846821 h 2129200"/>
              <a:gd name="connsiteX90" fmla="*/ 1825836 w 2138355"/>
              <a:gd name="connsiteY90" fmla="*/ 1220877 h 2129200"/>
              <a:gd name="connsiteX91" fmla="*/ 1830535 w 2138355"/>
              <a:gd name="connsiteY91" fmla="*/ 1220585 h 2129200"/>
              <a:gd name="connsiteX92" fmla="*/ 1831208 w 2138355"/>
              <a:gd name="connsiteY92" fmla="*/ 1170813 h 2129200"/>
              <a:gd name="connsiteX93" fmla="*/ 1056672 w 2138355"/>
              <a:gd name="connsiteY93" fmla="*/ 1849196 h 2129200"/>
              <a:gd name="connsiteX94" fmla="*/ 1145687 w 2138355"/>
              <a:gd name="connsiteY94" fmla="*/ 1857679 h 2129200"/>
              <a:gd name="connsiteX95" fmla="*/ 1289997 w 2138355"/>
              <a:gd name="connsiteY95" fmla="*/ 1846097 h 2129200"/>
              <a:gd name="connsiteX96" fmla="*/ 1764317 w 2138355"/>
              <a:gd name="connsiteY96" fmla="*/ 1458760 h 2129200"/>
              <a:gd name="connsiteX97" fmla="*/ 1772026 w 2138355"/>
              <a:gd name="connsiteY97" fmla="*/ 1458595 h 2129200"/>
              <a:gd name="connsiteX98" fmla="*/ 1829900 w 2138355"/>
              <a:gd name="connsiteY98" fmla="*/ 1230783 h 2129200"/>
              <a:gd name="connsiteX99" fmla="*/ 1156037 w 2138355"/>
              <a:gd name="connsiteY99" fmla="*/ 1856879 h 2129200"/>
              <a:gd name="connsiteX100" fmla="*/ 1154691 w 2138355"/>
              <a:gd name="connsiteY100" fmla="*/ 1857921 h 2129200"/>
              <a:gd name="connsiteX101" fmla="*/ 1289997 w 2138355"/>
              <a:gd name="connsiteY101" fmla="*/ 1846097 h 2129200"/>
              <a:gd name="connsiteX102" fmla="*/ 1761497 w 2138355"/>
              <a:gd name="connsiteY102" fmla="*/ 1480884 h 2129200"/>
              <a:gd name="connsiteX103" fmla="*/ 1312590 w 2138355"/>
              <a:gd name="connsiteY103" fmla="*/ 1841258 h 2129200"/>
              <a:gd name="connsiteX104" fmla="*/ 1475747 w 2138355"/>
              <a:gd name="connsiteY104" fmla="*/ 1778368 h 2129200"/>
              <a:gd name="connsiteX105" fmla="*/ 1761497 w 2138355"/>
              <a:gd name="connsiteY105" fmla="*/ 1480884 h 2129200"/>
              <a:gd name="connsiteX106" fmla="*/ 2091596 w 2138355"/>
              <a:gd name="connsiteY106" fmla="*/ 287530 h 2129200"/>
              <a:gd name="connsiteX107" fmla="*/ 1707903 w 2138355"/>
              <a:gd name="connsiteY107" fmla="*/ 763855 h 2129200"/>
              <a:gd name="connsiteX108" fmla="*/ 1839730 w 2138355"/>
              <a:gd name="connsiteY108" fmla="*/ 1359815 h 2129200"/>
              <a:gd name="connsiteX109" fmla="*/ 1008679 w 2138355"/>
              <a:gd name="connsiteY109" fmla="*/ 1868195 h 2129200"/>
              <a:gd name="connsiteX110" fmla="*/ 792779 w 2138355"/>
              <a:gd name="connsiteY110" fmla="*/ 1788414 h 2129200"/>
              <a:gd name="connsiteX111" fmla="*/ 379241 w 2138355"/>
              <a:gd name="connsiteY111" fmla="*/ 2070201 h 2129200"/>
              <a:gd name="connsiteX112" fmla="*/ 155200 w 2138355"/>
              <a:gd name="connsiteY112" fmla="*/ 2126729 h 2129200"/>
              <a:gd name="connsiteX113" fmla="*/ 14027 w 2138355"/>
              <a:gd name="connsiteY113" fmla="*/ 2088743 h 2129200"/>
              <a:gd name="connsiteX114" fmla="*/ 44685 w 2138355"/>
              <a:gd name="connsiteY114" fmla="*/ 1879396 h 2129200"/>
              <a:gd name="connsiteX115" fmla="*/ 165271 w 2138355"/>
              <a:gd name="connsiteY115" fmla="*/ 1645615 h 2129200"/>
              <a:gd name="connsiteX116" fmla="*/ 415246 w 2138355"/>
              <a:gd name="connsiteY116" fmla="*/ 1253643 h 2129200"/>
              <a:gd name="connsiteX117" fmla="*/ 586099 w 2138355"/>
              <a:gd name="connsiteY117" fmla="*/ 695224 h 2129200"/>
              <a:gd name="connsiteX118" fmla="*/ 1116477 w 2138355"/>
              <a:gd name="connsiteY118" fmla="*/ 484951 h 2129200"/>
              <a:gd name="connsiteX119" fmla="*/ 1114153 w 2138355"/>
              <a:gd name="connsiteY119" fmla="*/ 502096 h 2129200"/>
              <a:gd name="connsiteX120" fmla="*/ 847922 w 2138355"/>
              <a:gd name="connsiteY120" fmla="*/ 547054 h 2129200"/>
              <a:gd name="connsiteX121" fmla="*/ 601936 w 2138355"/>
              <a:gd name="connsiteY121" fmla="*/ 711061 h 2129200"/>
              <a:gd name="connsiteX122" fmla="*/ 427730 w 2138355"/>
              <a:gd name="connsiteY122" fmla="*/ 1137349 h 2129200"/>
              <a:gd name="connsiteX123" fmla="*/ 1044302 w 2138355"/>
              <a:gd name="connsiteY123" fmla="*/ 567132 h 2129200"/>
              <a:gd name="connsiteX124" fmla="*/ 1123767 w 2138355"/>
              <a:gd name="connsiteY124" fmla="*/ 500483 h 2129200"/>
              <a:gd name="connsiteX125" fmla="*/ 1524236 w 2138355"/>
              <a:gd name="connsiteY125" fmla="*/ 215190 h 2129200"/>
              <a:gd name="connsiteX126" fmla="*/ 1749699 w 2138355"/>
              <a:gd name="connsiteY126" fmla="*/ 86908 h 2129200"/>
              <a:gd name="connsiteX127" fmla="*/ 1966615 w 2138355"/>
              <a:gd name="connsiteY127" fmla="*/ 993 h 2129200"/>
              <a:gd name="connsiteX128" fmla="*/ 2130420 w 2138355"/>
              <a:gd name="connsiteY128" fmla="*/ 90858 h 2129200"/>
              <a:gd name="connsiteX129" fmla="*/ 2091596 w 2138355"/>
              <a:gd name="connsiteY129" fmla="*/ 287530 h 21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138355" h="2129200">
                <a:moveTo>
                  <a:pt x="2053407" y="40756"/>
                </a:moveTo>
                <a:cubicBezTo>
                  <a:pt x="1995559" y="11241"/>
                  <a:pt x="1928223" y="30190"/>
                  <a:pt x="1872699" y="54421"/>
                </a:cubicBezTo>
                <a:cubicBezTo>
                  <a:pt x="1619384" y="165000"/>
                  <a:pt x="1380167" y="327636"/>
                  <a:pt x="1165194" y="499822"/>
                </a:cubicBezTo>
                <a:cubicBezTo>
                  <a:pt x="1142080" y="518339"/>
                  <a:pt x="1119296" y="537275"/>
                  <a:pt x="1096614" y="556325"/>
                </a:cubicBezTo>
                <a:cubicBezTo>
                  <a:pt x="1096309" y="558662"/>
                  <a:pt x="1095001" y="560909"/>
                  <a:pt x="1092258" y="561976"/>
                </a:cubicBezTo>
                <a:cubicBezTo>
                  <a:pt x="1090543" y="562649"/>
                  <a:pt x="1088892" y="563424"/>
                  <a:pt x="1087178" y="564110"/>
                </a:cubicBezTo>
                <a:cubicBezTo>
                  <a:pt x="686315" y="902920"/>
                  <a:pt x="355086" y="1323289"/>
                  <a:pt x="115754" y="1790179"/>
                </a:cubicBezTo>
                <a:cubicBezTo>
                  <a:pt x="82836" y="1854390"/>
                  <a:pt x="-50997" y="2092096"/>
                  <a:pt x="97263" y="2101976"/>
                </a:cubicBezTo>
                <a:cubicBezTo>
                  <a:pt x="174784" y="2107145"/>
                  <a:pt x="259277" y="2085225"/>
                  <a:pt x="331908" y="2059622"/>
                </a:cubicBezTo>
                <a:cubicBezTo>
                  <a:pt x="498443" y="2000910"/>
                  <a:pt x="641458" y="1891461"/>
                  <a:pt x="775202" y="1778774"/>
                </a:cubicBezTo>
                <a:cubicBezTo>
                  <a:pt x="748519" y="1763484"/>
                  <a:pt x="722624" y="1746809"/>
                  <a:pt x="697821" y="1728622"/>
                </a:cubicBezTo>
                <a:cubicBezTo>
                  <a:pt x="623450" y="1782241"/>
                  <a:pt x="387420" y="1890725"/>
                  <a:pt x="377793" y="1732013"/>
                </a:cubicBezTo>
                <a:cubicBezTo>
                  <a:pt x="377527" y="1727695"/>
                  <a:pt x="380219" y="1724825"/>
                  <a:pt x="383623" y="1723593"/>
                </a:cubicBezTo>
                <a:cubicBezTo>
                  <a:pt x="385426" y="1669237"/>
                  <a:pt x="408985" y="1614157"/>
                  <a:pt x="445268" y="1573784"/>
                </a:cubicBezTo>
                <a:cubicBezTo>
                  <a:pt x="488448" y="1486052"/>
                  <a:pt x="547681" y="1403147"/>
                  <a:pt x="599307" y="1327277"/>
                </a:cubicBezTo>
                <a:cubicBezTo>
                  <a:pt x="692931" y="1189660"/>
                  <a:pt x="797744" y="1059739"/>
                  <a:pt x="911029" y="937858"/>
                </a:cubicBezTo>
                <a:cubicBezTo>
                  <a:pt x="1045941" y="792684"/>
                  <a:pt x="1195852" y="643675"/>
                  <a:pt x="1367315" y="535154"/>
                </a:cubicBezTo>
                <a:cubicBezTo>
                  <a:pt x="1369080" y="530709"/>
                  <a:pt x="1373017" y="527585"/>
                  <a:pt x="1378452" y="528169"/>
                </a:cubicBezTo>
                <a:cubicBezTo>
                  <a:pt x="1474274" y="468835"/>
                  <a:pt x="1576789" y="422276"/>
                  <a:pt x="1687164" y="396241"/>
                </a:cubicBezTo>
                <a:cubicBezTo>
                  <a:pt x="1693845" y="394667"/>
                  <a:pt x="1698607" y="398566"/>
                  <a:pt x="1700576" y="403506"/>
                </a:cubicBezTo>
                <a:cubicBezTo>
                  <a:pt x="1730370" y="408611"/>
                  <a:pt x="1745635" y="451461"/>
                  <a:pt x="1743578" y="484087"/>
                </a:cubicBezTo>
                <a:cubicBezTo>
                  <a:pt x="1738587" y="563259"/>
                  <a:pt x="1702150" y="639624"/>
                  <a:pt x="1652252" y="700355"/>
                </a:cubicBezTo>
                <a:cubicBezTo>
                  <a:pt x="1665993" y="714313"/>
                  <a:pt x="1679100" y="728867"/>
                  <a:pt x="1691698" y="743853"/>
                </a:cubicBezTo>
                <a:cubicBezTo>
                  <a:pt x="1806760" y="635382"/>
                  <a:pt x="1910557" y="515824"/>
                  <a:pt x="1999534" y="384951"/>
                </a:cubicBezTo>
                <a:cubicBezTo>
                  <a:pt x="2040974" y="323991"/>
                  <a:pt x="2089310" y="258434"/>
                  <a:pt x="2106849" y="185663"/>
                </a:cubicBezTo>
                <a:cubicBezTo>
                  <a:pt x="2120273" y="129986"/>
                  <a:pt x="2108894" y="69077"/>
                  <a:pt x="2053407" y="40756"/>
                </a:cubicBezTo>
                <a:moveTo>
                  <a:pt x="426498" y="1166318"/>
                </a:moveTo>
                <a:cubicBezTo>
                  <a:pt x="426003" y="1189559"/>
                  <a:pt x="426460" y="1212888"/>
                  <a:pt x="427882" y="1236256"/>
                </a:cubicBezTo>
                <a:cubicBezTo>
                  <a:pt x="432454" y="1229995"/>
                  <a:pt x="436950" y="1223683"/>
                  <a:pt x="441560" y="1217435"/>
                </a:cubicBezTo>
                <a:cubicBezTo>
                  <a:pt x="608070" y="992175"/>
                  <a:pt x="797833" y="784251"/>
                  <a:pt x="1007841" y="598933"/>
                </a:cubicBezTo>
                <a:cubicBezTo>
                  <a:pt x="757130" y="718885"/>
                  <a:pt x="555911" y="919163"/>
                  <a:pt x="426498" y="1166318"/>
                </a:cubicBezTo>
                <a:moveTo>
                  <a:pt x="1634967" y="683426"/>
                </a:moveTo>
                <a:cubicBezTo>
                  <a:pt x="1663250" y="647854"/>
                  <a:pt x="1686021" y="610198"/>
                  <a:pt x="1701350" y="566802"/>
                </a:cubicBezTo>
                <a:cubicBezTo>
                  <a:pt x="1710329" y="541364"/>
                  <a:pt x="1742143" y="430201"/>
                  <a:pt x="1697820" y="416549"/>
                </a:cubicBezTo>
                <a:cubicBezTo>
                  <a:pt x="1696626" y="417488"/>
                  <a:pt x="1695153" y="418225"/>
                  <a:pt x="1693349" y="418670"/>
                </a:cubicBezTo>
                <a:cubicBezTo>
                  <a:pt x="1592270" y="443612"/>
                  <a:pt x="1498074" y="485738"/>
                  <a:pt x="1409644" y="538938"/>
                </a:cubicBezTo>
                <a:cubicBezTo>
                  <a:pt x="1493997" y="571920"/>
                  <a:pt x="1570146" y="621819"/>
                  <a:pt x="1634967" y="683426"/>
                </a:cubicBezTo>
                <a:moveTo>
                  <a:pt x="559543" y="1564792"/>
                </a:moveTo>
                <a:cubicBezTo>
                  <a:pt x="733838" y="1146709"/>
                  <a:pt x="1108285" y="790449"/>
                  <a:pt x="1531170" y="632575"/>
                </a:cubicBezTo>
                <a:cubicBezTo>
                  <a:pt x="1531348" y="632512"/>
                  <a:pt x="1531500" y="632563"/>
                  <a:pt x="1531678" y="632512"/>
                </a:cubicBezTo>
                <a:cubicBezTo>
                  <a:pt x="1485704" y="600914"/>
                  <a:pt x="1435831" y="574829"/>
                  <a:pt x="1382732" y="555550"/>
                </a:cubicBezTo>
                <a:cubicBezTo>
                  <a:pt x="1215562" y="661684"/>
                  <a:pt x="1069220" y="806337"/>
                  <a:pt x="936340" y="947548"/>
                </a:cubicBezTo>
                <a:cubicBezTo>
                  <a:pt x="826218" y="1064578"/>
                  <a:pt x="724021" y="1189114"/>
                  <a:pt x="632276" y="1321080"/>
                </a:cubicBezTo>
                <a:cubicBezTo>
                  <a:pt x="592957" y="1377633"/>
                  <a:pt x="548799" y="1438745"/>
                  <a:pt x="509289" y="1502791"/>
                </a:cubicBezTo>
                <a:cubicBezTo>
                  <a:pt x="525063" y="1524178"/>
                  <a:pt x="541916" y="1544815"/>
                  <a:pt x="559543" y="1564792"/>
                </a:cubicBezTo>
                <a:moveTo>
                  <a:pt x="675964" y="1711972"/>
                </a:moveTo>
                <a:cubicBezTo>
                  <a:pt x="671837" y="1720596"/>
                  <a:pt x="656787" y="1715693"/>
                  <a:pt x="658895" y="1704835"/>
                </a:cubicBezTo>
                <a:cubicBezTo>
                  <a:pt x="659276" y="1702892"/>
                  <a:pt x="659835" y="1701025"/>
                  <a:pt x="660229" y="1699107"/>
                </a:cubicBezTo>
                <a:cubicBezTo>
                  <a:pt x="621049" y="1666545"/>
                  <a:pt x="584930" y="1630451"/>
                  <a:pt x="552939" y="1590980"/>
                </a:cubicBezTo>
                <a:cubicBezTo>
                  <a:pt x="552177" y="1590408"/>
                  <a:pt x="551618" y="1589672"/>
                  <a:pt x="551225" y="1588846"/>
                </a:cubicBezTo>
                <a:cubicBezTo>
                  <a:pt x="532924" y="1566100"/>
                  <a:pt x="515804" y="1542428"/>
                  <a:pt x="500323" y="1517663"/>
                </a:cubicBezTo>
                <a:cubicBezTo>
                  <a:pt x="455784" y="1591792"/>
                  <a:pt x="418497" y="1669631"/>
                  <a:pt x="402647" y="1748752"/>
                </a:cubicBezTo>
                <a:cubicBezTo>
                  <a:pt x="445014" y="1841715"/>
                  <a:pt x="609988" y="1753717"/>
                  <a:pt x="682657" y="1717446"/>
                </a:cubicBezTo>
                <a:cubicBezTo>
                  <a:pt x="680371" y="1715681"/>
                  <a:pt x="678225" y="1713750"/>
                  <a:pt x="675964" y="1711972"/>
                </a:cubicBezTo>
                <a:moveTo>
                  <a:pt x="611131" y="1618678"/>
                </a:moveTo>
                <a:cubicBezTo>
                  <a:pt x="629152" y="1636065"/>
                  <a:pt x="647935" y="1652625"/>
                  <a:pt x="667290" y="1668475"/>
                </a:cubicBezTo>
                <a:cubicBezTo>
                  <a:pt x="721062" y="1459281"/>
                  <a:pt x="875977" y="1294549"/>
                  <a:pt x="1031158" y="1151040"/>
                </a:cubicBezTo>
                <a:cubicBezTo>
                  <a:pt x="1203484" y="991655"/>
                  <a:pt x="1395623" y="850736"/>
                  <a:pt x="1601808" y="737934"/>
                </a:cubicBezTo>
                <a:cubicBezTo>
                  <a:pt x="1155809" y="870319"/>
                  <a:pt x="791852" y="1186854"/>
                  <a:pt x="611131" y="1618678"/>
                </a:cubicBezTo>
                <a:moveTo>
                  <a:pt x="1536415" y="645009"/>
                </a:moveTo>
                <a:cubicBezTo>
                  <a:pt x="1322763" y="738697"/>
                  <a:pt x="1126840" y="860921"/>
                  <a:pt x="958793" y="1023913"/>
                </a:cubicBezTo>
                <a:cubicBezTo>
                  <a:pt x="794049" y="1183691"/>
                  <a:pt x="669601" y="1370546"/>
                  <a:pt x="569081" y="1575448"/>
                </a:cubicBezTo>
                <a:cubicBezTo>
                  <a:pt x="580320" y="1587805"/>
                  <a:pt x="591992" y="1599768"/>
                  <a:pt x="603892" y="1611490"/>
                </a:cubicBezTo>
                <a:cubicBezTo>
                  <a:pt x="772611" y="1176655"/>
                  <a:pt x="1165969" y="823888"/>
                  <a:pt x="1622153" y="716764"/>
                </a:cubicBezTo>
                <a:cubicBezTo>
                  <a:pt x="1626827" y="715659"/>
                  <a:pt x="1630078" y="718732"/>
                  <a:pt x="1630929" y="722314"/>
                </a:cubicBezTo>
                <a:cubicBezTo>
                  <a:pt x="1632415" y="721526"/>
                  <a:pt x="1633888" y="720726"/>
                  <a:pt x="1635361" y="719939"/>
                </a:cubicBezTo>
                <a:cubicBezTo>
                  <a:pt x="1605922" y="689738"/>
                  <a:pt x="1573855" y="662154"/>
                  <a:pt x="1539425" y="637795"/>
                </a:cubicBezTo>
                <a:cubicBezTo>
                  <a:pt x="1540174" y="640589"/>
                  <a:pt x="1539514" y="643663"/>
                  <a:pt x="1536415" y="645009"/>
                </a:cubicBezTo>
                <a:moveTo>
                  <a:pt x="912134" y="1810918"/>
                </a:moveTo>
                <a:cubicBezTo>
                  <a:pt x="1061536" y="1408100"/>
                  <a:pt x="1316159" y="1009727"/>
                  <a:pt x="1712615" y="814426"/>
                </a:cubicBezTo>
                <a:cubicBezTo>
                  <a:pt x="1691901" y="784188"/>
                  <a:pt x="1669029" y="755537"/>
                  <a:pt x="1644010" y="728943"/>
                </a:cubicBezTo>
                <a:cubicBezTo>
                  <a:pt x="1434282" y="847929"/>
                  <a:pt x="1237559" y="984606"/>
                  <a:pt x="1059466" y="1147763"/>
                </a:cubicBezTo>
                <a:cubicBezTo>
                  <a:pt x="898240" y="1295451"/>
                  <a:pt x="736988" y="1464043"/>
                  <a:pt x="683495" y="1681505"/>
                </a:cubicBezTo>
                <a:cubicBezTo>
                  <a:pt x="753320" y="1736128"/>
                  <a:pt x="830676" y="1780337"/>
                  <a:pt x="912134" y="1810918"/>
                </a:cubicBezTo>
                <a:moveTo>
                  <a:pt x="998328" y="1837613"/>
                </a:moveTo>
                <a:cubicBezTo>
                  <a:pt x="1143248" y="1473505"/>
                  <a:pt x="1446791" y="1167270"/>
                  <a:pt x="1798670" y="1000151"/>
                </a:cubicBezTo>
                <a:cubicBezTo>
                  <a:pt x="1800182" y="999427"/>
                  <a:pt x="1801617" y="999313"/>
                  <a:pt x="1802988" y="999402"/>
                </a:cubicBezTo>
                <a:cubicBezTo>
                  <a:pt x="1795940" y="976656"/>
                  <a:pt x="1787672" y="954050"/>
                  <a:pt x="1777893" y="931660"/>
                </a:cubicBezTo>
                <a:cubicBezTo>
                  <a:pt x="1761409" y="894005"/>
                  <a:pt x="1741711" y="857937"/>
                  <a:pt x="1719181" y="823888"/>
                </a:cubicBezTo>
                <a:cubicBezTo>
                  <a:pt x="1333444" y="1038607"/>
                  <a:pt x="1082618" y="1410068"/>
                  <a:pt x="931730" y="1817332"/>
                </a:cubicBezTo>
                <a:cubicBezTo>
                  <a:pt x="931653" y="1817522"/>
                  <a:pt x="931514" y="1817624"/>
                  <a:pt x="931425" y="1817801"/>
                </a:cubicBezTo>
                <a:cubicBezTo>
                  <a:pt x="953485" y="1825434"/>
                  <a:pt x="975799" y="1832051"/>
                  <a:pt x="998328" y="1837613"/>
                </a:cubicBezTo>
                <a:moveTo>
                  <a:pt x="1042093" y="1846795"/>
                </a:moveTo>
                <a:cubicBezTo>
                  <a:pt x="1229862" y="1548105"/>
                  <a:pt x="1511256" y="1301814"/>
                  <a:pt x="1830547" y="1152259"/>
                </a:cubicBezTo>
                <a:cubicBezTo>
                  <a:pt x="1827969" y="1106183"/>
                  <a:pt x="1820375" y="1059905"/>
                  <a:pt x="1807357" y="1014121"/>
                </a:cubicBezTo>
                <a:cubicBezTo>
                  <a:pt x="1807218" y="1014197"/>
                  <a:pt x="1807154" y="1014311"/>
                  <a:pt x="1807014" y="1014388"/>
                </a:cubicBezTo>
                <a:cubicBezTo>
                  <a:pt x="1448747" y="1194600"/>
                  <a:pt x="1184587" y="1481531"/>
                  <a:pt x="1011956" y="1840649"/>
                </a:cubicBezTo>
                <a:cubicBezTo>
                  <a:pt x="1021963" y="1842922"/>
                  <a:pt x="1032022" y="1844954"/>
                  <a:pt x="1042093" y="1846795"/>
                </a:cubicBezTo>
                <a:moveTo>
                  <a:pt x="1145687" y="1857679"/>
                </a:moveTo>
                <a:cubicBezTo>
                  <a:pt x="1142181" y="1855292"/>
                  <a:pt x="1140048" y="1850809"/>
                  <a:pt x="1142982" y="1846821"/>
                </a:cubicBezTo>
                <a:cubicBezTo>
                  <a:pt x="1325913" y="1598574"/>
                  <a:pt x="1567022" y="1386777"/>
                  <a:pt x="1825836" y="1220877"/>
                </a:cubicBezTo>
                <a:cubicBezTo>
                  <a:pt x="1827563" y="1219759"/>
                  <a:pt x="1829201" y="1219886"/>
                  <a:pt x="1830535" y="1220585"/>
                </a:cubicBezTo>
                <a:cubicBezTo>
                  <a:pt x="1831398" y="1204062"/>
                  <a:pt x="1831652" y="1187463"/>
                  <a:pt x="1831208" y="1170813"/>
                </a:cubicBezTo>
                <a:cubicBezTo>
                  <a:pt x="1516489" y="1330694"/>
                  <a:pt x="1257498" y="1558925"/>
                  <a:pt x="1056672" y="1849196"/>
                </a:cubicBezTo>
                <a:cubicBezTo>
                  <a:pt x="1086136" y="1853958"/>
                  <a:pt x="1115867" y="1856765"/>
                  <a:pt x="1145687" y="1857679"/>
                </a:cubicBezTo>
                <a:moveTo>
                  <a:pt x="1289997" y="1846097"/>
                </a:moveTo>
                <a:cubicBezTo>
                  <a:pt x="1417022" y="1687512"/>
                  <a:pt x="1582631" y="1549832"/>
                  <a:pt x="1764317" y="1458760"/>
                </a:cubicBezTo>
                <a:cubicBezTo>
                  <a:pt x="1767124" y="1457350"/>
                  <a:pt x="1769791" y="1457566"/>
                  <a:pt x="1772026" y="1458595"/>
                </a:cubicBezTo>
                <a:cubicBezTo>
                  <a:pt x="1804538" y="1386739"/>
                  <a:pt x="1824604" y="1309700"/>
                  <a:pt x="1829900" y="1230783"/>
                </a:cubicBezTo>
                <a:cubicBezTo>
                  <a:pt x="1570705" y="1405420"/>
                  <a:pt x="1354068" y="1616443"/>
                  <a:pt x="1156037" y="1856879"/>
                </a:cubicBezTo>
                <a:cubicBezTo>
                  <a:pt x="1155643" y="1857375"/>
                  <a:pt x="1155148" y="1857590"/>
                  <a:pt x="1154691" y="1857921"/>
                </a:cubicBezTo>
                <a:cubicBezTo>
                  <a:pt x="1199725" y="1858721"/>
                  <a:pt x="1245001" y="1854898"/>
                  <a:pt x="1289997" y="1846097"/>
                </a:cubicBezTo>
                <a:moveTo>
                  <a:pt x="1761497" y="1480884"/>
                </a:moveTo>
                <a:cubicBezTo>
                  <a:pt x="1591597" y="1579397"/>
                  <a:pt x="1443997" y="1695882"/>
                  <a:pt x="1312590" y="1841258"/>
                </a:cubicBezTo>
                <a:cubicBezTo>
                  <a:pt x="1367784" y="1828342"/>
                  <a:pt x="1422471" y="1807730"/>
                  <a:pt x="1475747" y="1778368"/>
                </a:cubicBezTo>
                <a:cubicBezTo>
                  <a:pt x="1602595" y="1708429"/>
                  <a:pt x="1700715" y="1603108"/>
                  <a:pt x="1761497" y="1480884"/>
                </a:cubicBezTo>
                <a:moveTo>
                  <a:pt x="2091596" y="287530"/>
                </a:moveTo>
                <a:cubicBezTo>
                  <a:pt x="1992777" y="464923"/>
                  <a:pt x="1855478" y="625209"/>
                  <a:pt x="1707903" y="763855"/>
                </a:cubicBezTo>
                <a:cubicBezTo>
                  <a:pt x="1837431" y="929615"/>
                  <a:pt x="1896029" y="1149795"/>
                  <a:pt x="1839730" y="1359815"/>
                </a:cubicBezTo>
                <a:cubicBezTo>
                  <a:pt x="1743019" y="1720520"/>
                  <a:pt x="1371518" y="1943963"/>
                  <a:pt x="1008679" y="1868195"/>
                </a:cubicBezTo>
                <a:cubicBezTo>
                  <a:pt x="933508" y="1852485"/>
                  <a:pt x="860648" y="1825142"/>
                  <a:pt x="792779" y="1788414"/>
                </a:cubicBezTo>
                <a:cubicBezTo>
                  <a:pt x="670656" y="1902853"/>
                  <a:pt x="535019" y="2006117"/>
                  <a:pt x="379241" y="2070201"/>
                </a:cubicBezTo>
                <a:cubicBezTo>
                  <a:pt x="307651" y="2099665"/>
                  <a:pt x="232416" y="2119807"/>
                  <a:pt x="155200" y="2126729"/>
                </a:cubicBezTo>
                <a:cubicBezTo>
                  <a:pt x="108274" y="2130945"/>
                  <a:pt x="41383" y="2136825"/>
                  <a:pt x="14027" y="2088743"/>
                </a:cubicBezTo>
                <a:cubicBezTo>
                  <a:pt x="-20657" y="2027783"/>
                  <a:pt x="18815" y="1936203"/>
                  <a:pt x="44685" y="1879396"/>
                </a:cubicBezTo>
                <a:cubicBezTo>
                  <a:pt x="80981" y="1799704"/>
                  <a:pt x="122561" y="1722018"/>
                  <a:pt x="165271" y="1645615"/>
                </a:cubicBezTo>
                <a:cubicBezTo>
                  <a:pt x="240925" y="1510271"/>
                  <a:pt x="324479" y="1379347"/>
                  <a:pt x="415246" y="1253643"/>
                </a:cubicBezTo>
                <a:cubicBezTo>
                  <a:pt x="379736" y="1054901"/>
                  <a:pt x="448723" y="842074"/>
                  <a:pt x="586099" y="695224"/>
                </a:cubicBezTo>
                <a:cubicBezTo>
                  <a:pt x="712680" y="559919"/>
                  <a:pt x="927450" y="455804"/>
                  <a:pt x="1116477" y="484951"/>
                </a:cubicBezTo>
                <a:cubicBezTo>
                  <a:pt x="1126789" y="486551"/>
                  <a:pt x="1123297" y="501385"/>
                  <a:pt x="1114153" y="502096"/>
                </a:cubicBezTo>
                <a:cubicBezTo>
                  <a:pt x="1022065" y="509424"/>
                  <a:pt x="935590" y="513780"/>
                  <a:pt x="847922" y="547054"/>
                </a:cubicBezTo>
                <a:cubicBezTo>
                  <a:pt x="754984" y="582322"/>
                  <a:pt x="669919" y="638494"/>
                  <a:pt x="601936" y="711061"/>
                </a:cubicBezTo>
                <a:cubicBezTo>
                  <a:pt x="491065" y="829400"/>
                  <a:pt x="436620" y="980136"/>
                  <a:pt x="427730" y="1137349"/>
                </a:cubicBezTo>
                <a:cubicBezTo>
                  <a:pt x="557410" y="880517"/>
                  <a:pt x="780269" y="679172"/>
                  <a:pt x="1044302" y="567132"/>
                </a:cubicBezTo>
                <a:cubicBezTo>
                  <a:pt x="1070503" y="544590"/>
                  <a:pt x="1096944" y="522314"/>
                  <a:pt x="1123767" y="500483"/>
                </a:cubicBezTo>
                <a:cubicBezTo>
                  <a:pt x="1250944" y="396915"/>
                  <a:pt x="1384663" y="301360"/>
                  <a:pt x="1524236" y="215190"/>
                </a:cubicBezTo>
                <a:cubicBezTo>
                  <a:pt x="1597832" y="169763"/>
                  <a:pt x="1673042" y="126938"/>
                  <a:pt x="1749699" y="86908"/>
                </a:cubicBezTo>
                <a:cubicBezTo>
                  <a:pt x="1816743" y="51894"/>
                  <a:pt x="1889590" y="7546"/>
                  <a:pt x="1966615" y="993"/>
                </a:cubicBezTo>
                <a:cubicBezTo>
                  <a:pt x="2033633" y="-4710"/>
                  <a:pt x="2106417" y="23256"/>
                  <a:pt x="2130420" y="90858"/>
                </a:cubicBezTo>
                <a:cubicBezTo>
                  <a:pt x="2153877" y="156885"/>
                  <a:pt x="2123689" y="229910"/>
                  <a:pt x="2091596" y="287530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รูปแบบอิสระ: รูปร่าง 26">
            <a:extLst>
              <a:ext uri="{FF2B5EF4-FFF2-40B4-BE49-F238E27FC236}">
                <a16:creationId xmlns:a16="http://schemas.microsoft.com/office/drawing/2014/main" xmlns="" id="{ED61588B-DDEE-45EE-886F-7805131D7BAC}"/>
              </a:ext>
            </a:extLst>
          </p:cNvPr>
          <p:cNvSpPr/>
          <p:nvPr/>
        </p:nvSpPr>
        <p:spPr>
          <a:xfrm flipV="1">
            <a:off x="3895914" y="2127040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รูปแบบอิสระ: รูปร่าง 27">
            <a:extLst>
              <a:ext uri="{FF2B5EF4-FFF2-40B4-BE49-F238E27FC236}">
                <a16:creationId xmlns:a16="http://schemas.microsoft.com/office/drawing/2014/main" xmlns="" id="{1476C5BB-7D47-44BD-89A8-A0AF0F509A92}"/>
              </a:ext>
            </a:extLst>
          </p:cNvPr>
          <p:cNvSpPr/>
          <p:nvPr/>
        </p:nvSpPr>
        <p:spPr>
          <a:xfrm flipV="1">
            <a:off x="7904267" y="577130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รูปแบบอิสระ: รูปร่าง 28">
            <a:extLst>
              <a:ext uri="{FF2B5EF4-FFF2-40B4-BE49-F238E27FC236}">
                <a16:creationId xmlns:a16="http://schemas.microsoft.com/office/drawing/2014/main" xmlns="" id="{7A5A8E99-52D3-4C9B-90DD-D419AF365DF1}"/>
              </a:ext>
            </a:extLst>
          </p:cNvPr>
          <p:cNvSpPr/>
          <p:nvPr/>
        </p:nvSpPr>
        <p:spPr>
          <a:xfrm flipV="1">
            <a:off x="11417816" y="3246588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xmlns="" id="{507240A7-0EDE-4EB7-B842-FA0D40E7A38B}"/>
              </a:ext>
            </a:extLst>
          </p:cNvPr>
          <p:cNvSpPr/>
          <p:nvPr/>
        </p:nvSpPr>
        <p:spPr>
          <a:xfrm flipV="1">
            <a:off x="7933134" y="4971809"/>
            <a:ext cx="167041" cy="161683"/>
          </a:xfrm>
          <a:custGeom>
            <a:avLst/>
            <a:gdLst>
              <a:gd name="connsiteX0" fmla="*/ 104154 w 167041"/>
              <a:gd name="connsiteY0" fmla="*/ 64915 h 161683"/>
              <a:gd name="connsiteX1" fmla="*/ 97880 w 167041"/>
              <a:gd name="connsiteY1" fmla="*/ 22955 h 161683"/>
              <a:gd name="connsiteX2" fmla="*/ 70067 w 167041"/>
              <a:gd name="connsiteY2" fmla="*/ 57867 h 161683"/>
              <a:gd name="connsiteX3" fmla="*/ 63438 w 167041"/>
              <a:gd name="connsiteY3" fmla="*/ 59175 h 161683"/>
              <a:gd name="connsiteX4" fmla="*/ 62549 w 167041"/>
              <a:gd name="connsiteY4" fmla="*/ 59302 h 161683"/>
              <a:gd name="connsiteX5" fmla="*/ 20626 w 167041"/>
              <a:gd name="connsiteY5" fmla="*/ 52152 h 161683"/>
              <a:gd name="connsiteX6" fmla="*/ 44045 w 167041"/>
              <a:gd name="connsiteY6" fmla="*/ 88093 h 161683"/>
              <a:gd name="connsiteX7" fmla="*/ 41899 w 167041"/>
              <a:gd name="connsiteY7" fmla="*/ 93503 h 161683"/>
              <a:gd name="connsiteX8" fmla="*/ 38101 w 167041"/>
              <a:gd name="connsiteY8" fmla="*/ 131501 h 161683"/>
              <a:gd name="connsiteX9" fmla="*/ 48223 w 167041"/>
              <a:gd name="connsiteY9" fmla="*/ 126853 h 161683"/>
              <a:gd name="connsiteX10" fmla="*/ 70982 w 167041"/>
              <a:gd name="connsiteY10" fmla="*/ 117392 h 161683"/>
              <a:gd name="connsiteX11" fmla="*/ 76849 w 167041"/>
              <a:gd name="connsiteY11" fmla="*/ 119830 h 161683"/>
              <a:gd name="connsiteX12" fmla="*/ 78564 w 167041"/>
              <a:gd name="connsiteY12" fmla="*/ 120529 h 161683"/>
              <a:gd name="connsiteX13" fmla="*/ 103989 w 167041"/>
              <a:gd name="connsiteY13" fmla="*/ 141737 h 161683"/>
              <a:gd name="connsiteX14" fmla="*/ 104256 w 167041"/>
              <a:gd name="connsiteY14" fmla="*/ 109378 h 161683"/>
              <a:gd name="connsiteX15" fmla="*/ 111914 w 167041"/>
              <a:gd name="connsiteY15" fmla="*/ 103955 h 161683"/>
              <a:gd name="connsiteX16" fmla="*/ 133491 w 167041"/>
              <a:gd name="connsiteY16" fmla="*/ 92284 h 161683"/>
              <a:gd name="connsiteX17" fmla="*/ 145620 w 167041"/>
              <a:gd name="connsiteY17" fmla="*/ 84194 h 161683"/>
              <a:gd name="connsiteX18" fmla="*/ 112066 w 167041"/>
              <a:gd name="connsiteY18" fmla="*/ 73132 h 161683"/>
              <a:gd name="connsiteX19" fmla="*/ 109450 w 167041"/>
              <a:gd name="connsiteY19" fmla="*/ 70973 h 161683"/>
              <a:gd name="connsiteX20" fmla="*/ 104154 w 167041"/>
              <a:gd name="connsiteY20" fmla="*/ 64915 h 161683"/>
              <a:gd name="connsiteX21" fmla="*/ 164378 w 167041"/>
              <a:gd name="connsiteY21" fmla="*/ 87648 h 161683"/>
              <a:gd name="connsiteX22" fmla="*/ 116562 w 167041"/>
              <a:gd name="connsiteY22" fmla="*/ 116096 h 161683"/>
              <a:gd name="connsiteX23" fmla="*/ 116753 w 167041"/>
              <a:gd name="connsiteY23" fmla="*/ 156190 h 161683"/>
              <a:gd name="connsiteX24" fmla="*/ 106123 w 167041"/>
              <a:gd name="connsiteY24" fmla="*/ 160584 h 161683"/>
              <a:gd name="connsiteX25" fmla="*/ 74487 w 167041"/>
              <a:gd name="connsiteY25" fmla="*/ 127704 h 161683"/>
              <a:gd name="connsiteX26" fmla="*/ 30088 w 167041"/>
              <a:gd name="connsiteY26" fmla="*/ 149091 h 161683"/>
              <a:gd name="connsiteX27" fmla="*/ 21388 w 167041"/>
              <a:gd name="connsiteY27" fmla="*/ 140391 h 161683"/>
              <a:gd name="connsiteX28" fmla="*/ 33428 w 167041"/>
              <a:gd name="connsiteY28" fmla="*/ 92335 h 161683"/>
              <a:gd name="connsiteX29" fmla="*/ 34990 w 167041"/>
              <a:gd name="connsiteY29" fmla="*/ 89985 h 161683"/>
              <a:gd name="connsiteX30" fmla="*/ 1297 w 167041"/>
              <a:gd name="connsiteY30" fmla="*/ 45662 h 161683"/>
              <a:gd name="connsiteX31" fmla="*/ 9183 w 167041"/>
              <a:gd name="connsiteY31" fmla="*/ 35413 h 161683"/>
              <a:gd name="connsiteX32" fmla="*/ 64276 w 167041"/>
              <a:gd name="connsiteY32" fmla="*/ 46462 h 161683"/>
              <a:gd name="connsiteX33" fmla="*/ 65025 w 167041"/>
              <a:gd name="connsiteY33" fmla="*/ 46869 h 161683"/>
              <a:gd name="connsiteX34" fmla="*/ 96026 w 167041"/>
              <a:gd name="connsiteY34" fmla="*/ 2698 h 161683"/>
              <a:gd name="connsiteX35" fmla="*/ 108117 w 167041"/>
              <a:gd name="connsiteY35" fmla="*/ 5886 h 161683"/>
              <a:gd name="connsiteX36" fmla="*/ 117210 w 167041"/>
              <a:gd name="connsiteY36" fmla="*/ 64725 h 161683"/>
              <a:gd name="connsiteX37" fmla="*/ 162790 w 167041"/>
              <a:gd name="connsiteY37" fmla="*/ 75482 h 161683"/>
              <a:gd name="connsiteX38" fmla="*/ 164378 w 167041"/>
              <a:gd name="connsiteY38" fmla="*/ 87648 h 16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041" h="161683">
                <a:moveTo>
                  <a:pt x="104154" y="64915"/>
                </a:moveTo>
                <a:cubicBezTo>
                  <a:pt x="103227" y="50602"/>
                  <a:pt x="101259" y="36709"/>
                  <a:pt x="97880" y="22955"/>
                </a:cubicBezTo>
                <a:cubicBezTo>
                  <a:pt x="88343" y="34372"/>
                  <a:pt x="78945" y="45853"/>
                  <a:pt x="70067" y="57867"/>
                </a:cubicBezTo>
                <a:cubicBezTo>
                  <a:pt x="68162" y="60458"/>
                  <a:pt x="65330" y="60496"/>
                  <a:pt x="63438" y="59175"/>
                </a:cubicBezTo>
                <a:cubicBezTo>
                  <a:pt x="63133" y="59200"/>
                  <a:pt x="62879" y="59315"/>
                  <a:pt x="62549" y="59302"/>
                </a:cubicBezTo>
                <a:cubicBezTo>
                  <a:pt x="48617" y="58553"/>
                  <a:pt x="34507" y="55301"/>
                  <a:pt x="20626" y="52152"/>
                </a:cubicBezTo>
                <a:cubicBezTo>
                  <a:pt x="27802" y="64509"/>
                  <a:pt x="36082" y="76231"/>
                  <a:pt x="44045" y="88093"/>
                </a:cubicBezTo>
                <a:cubicBezTo>
                  <a:pt x="45417" y="90137"/>
                  <a:pt x="43918" y="92665"/>
                  <a:pt x="41899" y="93503"/>
                </a:cubicBezTo>
                <a:cubicBezTo>
                  <a:pt x="43588" y="106432"/>
                  <a:pt x="41886" y="119208"/>
                  <a:pt x="38101" y="131501"/>
                </a:cubicBezTo>
                <a:lnTo>
                  <a:pt x="48223" y="126853"/>
                </a:lnTo>
                <a:cubicBezTo>
                  <a:pt x="55627" y="123462"/>
                  <a:pt x="63006" y="119106"/>
                  <a:pt x="70982" y="117392"/>
                </a:cubicBezTo>
                <a:cubicBezTo>
                  <a:pt x="73788" y="116795"/>
                  <a:pt x="75820" y="118014"/>
                  <a:pt x="76849" y="119830"/>
                </a:cubicBezTo>
                <a:cubicBezTo>
                  <a:pt x="77395" y="119906"/>
                  <a:pt x="77967" y="120097"/>
                  <a:pt x="78564" y="120529"/>
                </a:cubicBezTo>
                <a:cubicBezTo>
                  <a:pt x="87517" y="126967"/>
                  <a:pt x="95836" y="134270"/>
                  <a:pt x="103989" y="141737"/>
                </a:cubicBezTo>
                <a:cubicBezTo>
                  <a:pt x="103684" y="130917"/>
                  <a:pt x="103367" y="120033"/>
                  <a:pt x="104256" y="109378"/>
                </a:cubicBezTo>
                <a:cubicBezTo>
                  <a:pt x="104637" y="104730"/>
                  <a:pt x="108650" y="102964"/>
                  <a:pt x="111914" y="103955"/>
                </a:cubicBezTo>
                <a:cubicBezTo>
                  <a:pt x="118962" y="99878"/>
                  <a:pt x="126493" y="96449"/>
                  <a:pt x="133491" y="92284"/>
                </a:cubicBezTo>
                <a:cubicBezTo>
                  <a:pt x="137669" y="89795"/>
                  <a:pt x="141568" y="86886"/>
                  <a:pt x="145620" y="84194"/>
                </a:cubicBezTo>
                <a:cubicBezTo>
                  <a:pt x="134342" y="80765"/>
                  <a:pt x="123128" y="77183"/>
                  <a:pt x="112066" y="73132"/>
                </a:cubicBezTo>
                <a:cubicBezTo>
                  <a:pt x="110796" y="72675"/>
                  <a:pt x="109971" y="71875"/>
                  <a:pt x="109450" y="70973"/>
                </a:cubicBezTo>
                <a:cubicBezTo>
                  <a:pt x="106783" y="70414"/>
                  <a:pt x="104383" y="68446"/>
                  <a:pt x="104154" y="64915"/>
                </a:cubicBezTo>
                <a:moveTo>
                  <a:pt x="164378" y="87648"/>
                </a:moveTo>
                <a:cubicBezTo>
                  <a:pt x="150408" y="98418"/>
                  <a:pt x="133783" y="110508"/>
                  <a:pt x="116562" y="116096"/>
                </a:cubicBezTo>
                <a:cubicBezTo>
                  <a:pt x="117273" y="129380"/>
                  <a:pt x="116664" y="142957"/>
                  <a:pt x="116753" y="156190"/>
                </a:cubicBezTo>
                <a:cubicBezTo>
                  <a:pt x="116778" y="161689"/>
                  <a:pt x="109983" y="164242"/>
                  <a:pt x="106123" y="160584"/>
                </a:cubicBezTo>
                <a:cubicBezTo>
                  <a:pt x="95124" y="150145"/>
                  <a:pt x="84088" y="139490"/>
                  <a:pt x="74487" y="127704"/>
                </a:cubicBezTo>
                <a:cubicBezTo>
                  <a:pt x="61863" y="137077"/>
                  <a:pt x="44312" y="142500"/>
                  <a:pt x="30088" y="149091"/>
                </a:cubicBezTo>
                <a:cubicBezTo>
                  <a:pt x="24131" y="151859"/>
                  <a:pt x="18721" y="146309"/>
                  <a:pt x="21388" y="140391"/>
                </a:cubicBezTo>
                <a:cubicBezTo>
                  <a:pt x="28373" y="124923"/>
                  <a:pt x="31066" y="109035"/>
                  <a:pt x="33428" y="92335"/>
                </a:cubicBezTo>
                <a:cubicBezTo>
                  <a:pt x="33567" y="91268"/>
                  <a:pt x="34177" y="90506"/>
                  <a:pt x="34990" y="89985"/>
                </a:cubicBezTo>
                <a:cubicBezTo>
                  <a:pt x="20283" y="77895"/>
                  <a:pt x="9882" y="62871"/>
                  <a:pt x="1297" y="45662"/>
                </a:cubicBezTo>
                <a:cubicBezTo>
                  <a:pt x="-1523" y="39998"/>
                  <a:pt x="3113" y="34283"/>
                  <a:pt x="9183" y="35413"/>
                </a:cubicBezTo>
                <a:cubicBezTo>
                  <a:pt x="27281" y="38766"/>
                  <a:pt x="46826" y="40544"/>
                  <a:pt x="64276" y="46462"/>
                </a:cubicBezTo>
                <a:cubicBezTo>
                  <a:pt x="64568" y="46551"/>
                  <a:pt x="64759" y="46742"/>
                  <a:pt x="65025" y="46869"/>
                </a:cubicBezTo>
                <a:cubicBezTo>
                  <a:pt x="72976" y="30638"/>
                  <a:pt x="83237" y="15525"/>
                  <a:pt x="96026" y="2698"/>
                </a:cubicBezTo>
                <a:cubicBezTo>
                  <a:pt x="99925" y="-1226"/>
                  <a:pt x="106580" y="691"/>
                  <a:pt x="108117" y="5886"/>
                </a:cubicBezTo>
                <a:cubicBezTo>
                  <a:pt x="113730" y="24961"/>
                  <a:pt x="117121" y="44786"/>
                  <a:pt x="117210" y="64725"/>
                </a:cubicBezTo>
                <a:cubicBezTo>
                  <a:pt x="132526" y="67773"/>
                  <a:pt x="147728" y="71418"/>
                  <a:pt x="162790" y="75482"/>
                </a:cubicBezTo>
                <a:cubicBezTo>
                  <a:pt x="168873" y="77107"/>
                  <a:pt x="168670" y="84346"/>
                  <a:pt x="164378" y="87648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xmlns="" id="{767020CA-73C3-44DC-9AE5-EC54690D9500}"/>
              </a:ext>
            </a:extLst>
          </p:cNvPr>
          <p:cNvSpPr/>
          <p:nvPr/>
        </p:nvSpPr>
        <p:spPr>
          <a:xfrm flipV="1">
            <a:off x="3120491" y="1938162"/>
            <a:ext cx="167041" cy="161683"/>
          </a:xfrm>
          <a:custGeom>
            <a:avLst/>
            <a:gdLst>
              <a:gd name="connsiteX0" fmla="*/ 104154 w 167041"/>
              <a:gd name="connsiteY0" fmla="*/ 64915 h 161683"/>
              <a:gd name="connsiteX1" fmla="*/ 97880 w 167041"/>
              <a:gd name="connsiteY1" fmla="*/ 22955 h 161683"/>
              <a:gd name="connsiteX2" fmla="*/ 70067 w 167041"/>
              <a:gd name="connsiteY2" fmla="*/ 57867 h 161683"/>
              <a:gd name="connsiteX3" fmla="*/ 63438 w 167041"/>
              <a:gd name="connsiteY3" fmla="*/ 59175 h 161683"/>
              <a:gd name="connsiteX4" fmla="*/ 62549 w 167041"/>
              <a:gd name="connsiteY4" fmla="*/ 59302 h 161683"/>
              <a:gd name="connsiteX5" fmla="*/ 20626 w 167041"/>
              <a:gd name="connsiteY5" fmla="*/ 52152 h 161683"/>
              <a:gd name="connsiteX6" fmla="*/ 44045 w 167041"/>
              <a:gd name="connsiteY6" fmla="*/ 88093 h 161683"/>
              <a:gd name="connsiteX7" fmla="*/ 41899 w 167041"/>
              <a:gd name="connsiteY7" fmla="*/ 93503 h 161683"/>
              <a:gd name="connsiteX8" fmla="*/ 38101 w 167041"/>
              <a:gd name="connsiteY8" fmla="*/ 131501 h 161683"/>
              <a:gd name="connsiteX9" fmla="*/ 48223 w 167041"/>
              <a:gd name="connsiteY9" fmla="*/ 126853 h 161683"/>
              <a:gd name="connsiteX10" fmla="*/ 70982 w 167041"/>
              <a:gd name="connsiteY10" fmla="*/ 117392 h 161683"/>
              <a:gd name="connsiteX11" fmla="*/ 76849 w 167041"/>
              <a:gd name="connsiteY11" fmla="*/ 119830 h 161683"/>
              <a:gd name="connsiteX12" fmla="*/ 78564 w 167041"/>
              <a:gd name="connsiteY12" fmla="*/ 120529 h 161683"/>
              <a:gd name="connsiteX13" fmla="*/ 103989 w 167041"/>
              <a:gd name="connsiteY13" fmla="*/ 141737 h 161683"/>
              <a:gd name="connsiteX14" fmla="*/ 104256 w 167041"/>
              <a:gd name="connsiteY14" fmla="*/ 109378 h 161683"/>
              <a:gd name="connsiteX15" fmla="*/ 111914 w 167041"/>
              <a:gd name="connsiteY15" fmla="*/ 103955 h 161683"/>
              <a:gd name="connsiteX16" fmla="*/ 133491 w 167041"/>
              <a:gd name="connsiteY16" fmla="*/ 92284 h 161683"/>
              <a:gd name="connsiteX17" fmla="*/ 145620 w 167041"/>
              <a:gd name="connsiteY17" fmla="*/ 84194 h 161683"/>
              <a:gd name="connsiteX18" fmla="*/ 112066 w 167041"/>
              <a:gd name="connsiteY18" fmla="*/ 73132 h 161683"/>
              <a:gd name="connsiteX19" fmla="*/ 109450 w 167041"/>
              <a:gd name="connsiteY19" fmla="*/ 70973 h 161683"/>
              <a:gd name="connsiteX20" fmla="*/ 104154 w 167041"/>
              <a:gd name="connsiteY20" fmla="*/ 64915 h 161683"/>
              <a:gd name="connsiteX21" fmla="*/ 164378 w 167041"/>
              <a:gd name="connsiteY21" fmla="*/ 87648 h 161683"/>
              <a:gd name="connsiteX22" fmla="*/ 116562 w 167041"/>
              <a:gd name="connsiteY22" fmla="*/ 116096 h 161683"/>
              <a:gd name="connsiteX23" fmla="*/ 116753 w 167041"/>
              <a:gd name="connsiteY23" fmla="*/ 156190 h 161683"/>
              <a:gd name="connsiteX24" fmla="*/ 106123 w 167041"/>
              <a:gd name="connsiteY24" fmla="*/ 160584 h 161683"/>
              <a:gd name="connsiteX25" fmla="*/ 74487 w 167041"/>
              <a:gd name="connsiteY25" fmla="*/ 127704 h 161683"/>
              <a:gd name="connsiteX26" fmla="*/ 30088 w 167041"/>
              <a:gd name="connsiteY26" fmla="*/ 149091 h 161683"/>
              <a:gd name="connsiteX27" fmla="*/ 21388 w 167041"/>
              <a:gd name="connsiteY27" fmla="*/ 140391 h 161683"/>
              <a:gd name="connsiteX28" fmla="*/ 33428 w 167041"/>
              <a:gd name="connsiteY28" fmla="*/ 92335 h 161683"/>
              <a:gd name="connsiteX29" fmla="*/ 34990 w 167041"/>
              <a:gd name="connsiteY29" fmla="*/ 89985 h 161683"/>
              <a:gd name="connsiteX30" fmla="*/ 1297 w 167041"/>
              <a:gd name="connsiteY30" fmla="*/ 45662 h 161683"/>
              <a:gd name="connsiteX31" fmla="*/ 9183 w 167041"/>
              <a:gd name="connsiteY31" fmla="*/ 35413 h 161683"/>
              <a:gd name="connsiteX32" fmla="*/ 64276 w 167041"/>
              <a:gd name="connsiteY32" fmla="*/ 46462 h 161683"/>
              <a:gd name="connsiteX33" fmla="*/ 65025 w 167041"/>
              <a:gd name="connsiteY33" fmla="*/ 46869 h 161683"/>
              <a:gd name="connsiteX34" fmla="*/ 96026 w 167041"/>
              <a:gd name="connsiteY34" fmla="*/ 2698 h 161683"/>
              <a:gd name="connsiteX35" fmla="*/ 108117 w 167041"/>
              <a:gd name="connsiteY35" fmla="*/ 5886 h 161683"/>
              <a:gd name="connsiteX36" fmla="*/ 117210 w 167041"/>
              <a:gd name="connsiteY36" fmla="*/ 64725 h 161683"/>
              <a:gd name="connsiteX37" fmla="*/ 162790 w 167041"/>
              <a:gd name="connsiteY37" fmla="*/ 75482 h 161683"/>
              <a:gd name="connsiteX38" fmla="*/ 164378 w 167041"/>
              <a:gd name="connsiteY38" fmla="*/ 87648 h 16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041" h="161683">
                <a:moveTo>
                  <a:pt x="104154" y="64915"/>
                </a:moveTo>
                <a:cubicBezTo>
                  <a:pt x="103227" y="50602"/>
                  <a:pt x="101259" y="36709"/>
                  <a:pt x="97880" y="22955"/>
                </a:cubicBezTo>
                <a:cubicBezTo>
                  <a:pt x="88343" y="34372"/>
                  <a:pt x="78945" y="45853"/>
                  <a:pt x="70067" y="57867"/>
                </a:cubicBezTo>
                <a:cubicBezTo>
                  <a:pt x="68162" y="60458"/>
                  <a:pt x="65330" y="60496"/>
                  <a:pt x="63438" y="59175"/>
                </a:cubicBezTo>
                <a:cubicBezTo>
                  <a:pt x="63133" y="59200"/>
                  <a:pt x="62879" y="59315"/>
                  <a:pt x="62549" y="59302"/>
                </a:cubicBezTo>
                <a:cubicBezTo>
                  <a:pt x="48617" y="58553"/>
                  <a:pt x="34507" y="55301"/>
                  <a:pt x="20626" y="52152"/>
                </a:cubicBezTo>
                <a:cubicBezTo>
                  <a:pt x="27802" y="64509"/>
                  <a:pt x="36082" y="76231"/>
                  <a:pt x="44045" y="88093"/>
                </a:cubicBezTo>
                <a:cubicBezTo>
                  <a:pt x="45417" y="90137"/>
                  <a:pt x="43918" y="92665"/>
                  <a:pt x="41899" y="93503"/>
                </a:cubicBezTo>
                <a:cubicBezTo>
                  <a:pt x="43588" y="106432"/>
                  <a:pt x="41886" y="119208"/>
                  <a:pt x="38101" y="131501"/>
                </a:cubicBezTo>
                <a:lnTo>
                  <a:pt x="48223" y="126853"/>
                </a:lnTo>
                <a:cubicBezTo>
                  <a:pt x="55627" y="123462"/>
                  <a:pt x="63006" y="119106"/>
                  <a:pt x="70982" y="117392"/>
                </a:cubicBezTo>
                <a:cubicBezTo>
                  <a:pt x="73788" y="116795"/>
                  <a:pt x="75820" y="118014"/>
                  <a:pt x="76849" y="119830"/>
                </a:cubicBezTo>
                <a:cubicBezTo>
                  <a:pt x="77395" y="119906"/>
                  <a:pt x="77967" y="120097"/>
                  <a:pt x="78564" y="120529"/>
                </a:cubicBezTo>
                <a:cubicBezTo>
                  <a:pt x="87517" y="126967"/>
                  <a:pt x="95836" y="134270"/>
                  <a:pt x="103989" y="141737"/>
                </a:cubicBezTo>
                <a:cubicBezTo>
                  <a:pt x="103684" y="130917"/>
                  <a:pt x="103367" y="120033"/>
                  <a:pt x="104256" y="109378"/>
                </a:cubicBezTo>
                <a:cubicBezTo>
                  <a:pt x="104637" y="104730"/>
                  <a:pt x="108650" y="102964"/>
                  <a:pt x="111914" y="103955"/>
                </a:cubicBezTo>
                <a:cubicBezTo>
                  <a:pt x="118962" y="99878"/>
                  <a:pt x="126493" y="96449"/>
                  <a:pt x="133491" y="92284"/>
                </a:cubicBezTo>
                <a:cubicBezTo>
                  <a:pt x="137669" y="89795"/>
                  <a:pt x="141568" y="86886"/>
                  <a:pt x="145620" y="84194"/>
                </a:cubicBezTo>
                <a:cubicBezTo>
                  <a:pt x="134342" y="80765"/>
                  <a:pt x="123128" y="77183"/>
                  <a:pt x="112066" y="73132"/>
                </a:cubicBezTo>
                <a:cubicBezTo>
                  <a:pt x="110796" y="72675"/>
                  <a:pt x="109971" y="71875"/>
                  <a:pt x="109450" y="70973"/>
                </a:cubicBezTo>
                <a:cubicBezTo>
                  <a:pt x="106783" y="70414"/>
                  <a:pt x="104383" y="68446"/>
                  <a:pt x="104154" y="64915"/>
                </a:cubicBezTo>
                <a:moveTo>
                  <a:pt x="164378" y="87648"/>
                </a:moveTo>
                <a:cubicBezTo>
                  <a:pt x="150408" y="98418"/>
                  <a:pt x="133783" y="110508"/>
                  <a:pt x="116562" y="116096"/>
                </a:cubicBezTo>
                <a:cubicBezTo>
                  <a:pt x="117273" y="129380"/>
                  <a:pt x="116664" y="142957"/>
                  <a:pt x="116753" y="156190"/>
                </a:cubicBezTo>
                <a:cubicBezTo>
                  <a:pt x="116778" y="161689"/>
                  <a:pt x="109983" y="164242"/>
                  <a:pt x="106123" y="160584"/>
                </a:cubicBezTo>
                <a:cubicBezTo>
                  <a:pt x="95124" y="150145"/>
                  <a:pt x="84088" y="139490"/>
                  <a:pt x="74487" y="127704"/>
                </a:cubicBezTo>
                <a:cubicBezTo>
                  <a:pt x="61863" y="137077"/>
                  <a:pt x="44312" y="142500"/>
                  <a:pt x="30088" y="149091"/>
                </a:cubicBezTo>
                <a:cubicBezTo>
                  <a:pt x="24131" y="151859"/>
                  <a:pt x="18721" y="146309"/>
                  <a:pt x="21388" y="140391"/>
                </a:cubicBezTo>
                <a:cubicBezTo>
                  <a:pt x="28373" y="124923"/>
                  <a:pt x="31066" y="109035"/>
                  <a:pt x="33428" y="92335"/>
                </a:cubicBezTo>
                <a:cubicBezTo>
                  <a:pt x="33567" y="91268"/>
                  <a:pt x="34177" y="90506"/>
                  <a:pt x="34990" y="89985"/>
                </a:cubicBezTo>
                <a:cubicBezTo>
                  <a:pt x="20283" y="77895"/>
                  <a:pt x="9882" y="62871"/>
                  <a:pt x="1297" y="45662"/>
                </a:cubicBezTo>
                <a:cubicBezTo>
                  <a:pt x="-1523" y="39998"/>
                  <a:pt x="3113" y="34283"/>
                  <a:pt x="9183" y="35413"/>
                </a:cubicBezTo>
                <a:cubicBezTo>
                  <a:pt x="27281" y="38766"/>
                  <a:pt x="46826" y="40544"/>
                  <a:pt x="64276" y="46462"/>
                </a:cubicBezTo>
                <a:cubicBezTo>
                  <a:pt x="64568" y="46551"/>
                  <a:pt x="64759" y="46742"/>
                  <a:pt x="65025" y="46869"/>
                </a:cubicBezTo>
                <a:cubicBezTo>
                  <a:pt x="72976" y="30638"/>
                  <a:pt x="83237" y="15525"/>
                  <a:pt x="96026" y="2698"/>
                </a:cubicBezTo>
                <a:cubicBezTo>
                  <a:pt x="99925" y="-1226"/>
                  <a:pt x="106580" y="691"/>
                  <a:pt x="108117" y="5886"/>
                </a:cubicBezTo>
                <a:cubicBezTo>
                  <a:pt x="113730" y="24961"/>
                  <a:pt x="117121" y="44786"/>
                  <a:pt x="117210" y="64725"/>
                </a:cubicBezTo>
                <a:cubicBezTo>
                  <a:pt x="132526" y="67773"/>
                  <a:pt x="147728" y="71418"/>
                  <a:pt x="162790" y="75482"/>
                </a:cubicBezTo>
                <a:cubicBezTo>
                  <a:pt x="168873" y="77107"/>
                  <a:pt x="168670" y="84346"/>
                  <a:pt x="164378" y="87648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วงรี 61">
            <a:extLst>
              <a:ext uri="{FF2B5EF4-FFF2-40B4-BE49-F238E27FC236}">
                <a16:creationId xmlns:a16="http://schemas.microsoft.com/office/drawing/2014/main" xmlns="" id="{AE5B255A-613F-47A5-89B7-AE731E457943}"/>
              </a:ext>
            </a:extLst>
          </p:cNvPr>
          <p:cNvSpPr/>
          <p:nvPr/>
        </p:nvSpPr>
        <p:spPr>
          <a:xfrm>
            <a:off x="10218652" y="2674093"/>
            <a:ext cx="626449" cy="626449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วงรี 62">
            <a:extLst>
              <a:ext uri="{FF2B5EF4-FFF2-40B4-BE49-F238E27FC236}">
                <a16:creationId xmlns:a16="http://schemas.microsoft.com/office/drawing/2014/main" xmlns="" id="{727DFD2B-7F7F-45C0-859B-00C3D81B8448}"/>
              </a:ext>
            </a:extLst>
          </p:cNvPr>
          <p:cNvSpPr/>
          <p:nvPr/>
        </p:nvSpPr>
        <p:spPr>
          <a:xfrm flipV="1">
            <a:off x="11104592" y="846634"/>
            <a:ext cx="172086" cy="172086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วงรี 63">
            <a:extLst>
              <a:ext uri="{FF2B5EF4-FFF2-40B4-BE49-F238E27FC236}">
                <a16:creationId xmlns:a16="http://schemas.microsoft.com/office/drawing/2014/main" xmlns="" id="{A32EB1C9-930F-4D5A-B1DC-9C2A79ED893E}"/>
              </a:ext>
            </a:extLst>
          </p:cNvPr>
          <p:cNvSpPr/>
          <p:nvPr/>
        </p:nvSpPr>
        <p:spPr>
          <a:xfrm flipV="1">
            <a:off x="9223685" y="146417"/>
            <a:ext cx="172086" cy="172086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วงรี 64">
            <a:extLst>
              <a:ext uri="{FF2B5EF4-FFF2-40B4-BE49-F238E27FC236}">
                <a16:creationId xmlns:a16="http://schemas.microsoft.com/office/drawing/2014/main" xmlns="" id="{35D575BA-598D-40E2-95AC-BA531BBDEBDB}"/>
              </a:ext>
            </a:extLst>
          </p:cNvPr>
          <p:cNvSpPr/>
          <p:nvPr/>
        </p:nvSpPr>
        <p:spPr>
          <a:xfrm flipV="1">
            <a:off x="7516195" y="3428973"/>
            <a:ext cx="172086" cy="172086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วงรี 65">
            <a:extLst>
              <a:ext uri="{FF2B5EF4-FFF2-40B4-BE49-F238E27FC236}">
                <a16:creationId xmlns:a16="http://schemas.microsoft.com/office/drawing/2014/main" xmlns="" id="{A6D6449A-AC04-4EEE-A70A-A02767236374}"/>
              </a:ext>
            </a:extLst>
          </p:cNvPr>
          <p:cNvSpPr/>
          <p:nvPr/>
        </p:nvSpPr>
        <p:spPr>
          <a:xfrm>
            <a:off x="11118974" y="6194330"/>
            <a:ext cx="500752" cy="500752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กล่องข้อความ 4">
            <a:extLst>
              <a:ext uri="{FF2B5EF4-FFF2-40B4-BE49-F238E27FC236}">
                <a16:creationId xmlns:a16="http://schemas.microsoft.com/office/drawing/2014/main" xmlns="" id="{82ACC845-7EE6-44C6-AC32-CC22CF2F2B2D}"/>
              </a:ext>
            </a:extLst>
          </p:cNvPr>
          <p:cNvSpPr txBox="1"/>
          <p:nvPr/>
        </p:nvSpPr>
        <p:spPr>
          <a:xfrm>
            <a:off x="64996" y="265234"/>
            <a:ext cx="5645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 smtClean="0">
                <a:solidFill>
                  <a:srgbClr val="250842"/>
                </a:solidFill>
                <a:latin typeface="Alfa Slab One" panose="020B0604020202020204" charset="0"/>
              </a:rPr>
              <a:t>3.3 Các Class</a:t>
            </a:r>
            <a:endParaRPr lang="en-US" sz="48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97" name="กล่องข้อความ 4">
            <a:extLst>
              <a:ext uri="{FF2B5EF4-FFF2-40B4-BE49-F238E27FC236}">
                <a16:creationId xmlns:a16="http://schemas.microsoft.com/office/drawing/2014/main" xmlns="" id="{82ACC845-7EE6-44C6-AC32-CC22CF2F2B2D}"/>
              </a:ext>
            </a:extLst>
          </p:cNvPr>
          <p:cNvSpPr txBox="1"/>
          <p:nvPr/>
        </p:nvSpPr>
        <p:spPr>
          <a:xfrm>
            <a:off x="101677" y="1017359"/>
            <a:ext cx="5645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u="sng" dirty="0" smtClean="0">
                <a:solidFill>
                  <a:srgbClr val="250842"/>
                </a:solidFill>
                <a:latin typeface="Bahnschrift Condensed" panose="020B0502040204020203" pitchFamily="34" charset="0"/>
              </a:rPr>
              <a:t>1&gt; Class NhanVien</a:t>
            </a:r>
            <a:endParaRPr lang="en-US" sz="4800" b="1" u="sng" dirty="0">
              <a:solidFill>
                <a:srgbClr val="250842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8" name="กล่องข้อความ 4">
            <a:extLst>
              <a:ext uri="{FF2B5EF4-FFF2-40B4-BE49-F238E27FC236}">
                <a16:creationId xmlns:a16="http://schemas.microsoft.com/office/drawing/2014/main" xmlns="" id="{82ACC845-7EE6-44C6-AC32-CC22CF2F2B2D}"/>
              </a:ext>
            </a:extLst>
          </p:cNvPr>
          <p:cNvSpPr txBox="1"/>
          <p:nvPr/>
        </p:nvSpPr>
        <p:spPr>
          <a:xfrm>
            <a:off x="7562110" y="361576"/>
            <a:ext cx="4582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u="sng" dirty="0">
                <a:solidFill>
                  <a:srgbClr val="250842"/>
                </a:solidFill>
                <a:latin typeface="Bahnschrift Condensed" panose="020B0502040204020203" pitchFamily="34" charset="0"/>
              </a:rPr>
              <a:t>2</a:t>
            </a:r>
            <a:r>
              <a:rPr lang="vi-VN" sz="4800" b="1" u="sng" dirty="0" smtClean="0">
                <a:solidFill>
                  <a:srgbClr val="250842"/>
                </a:solidFill>
                <a:latin typeface="Bahnschrift Condensed" panose="020B0502040204020203" pitchFamily="34" charset="0"/>
              </a:rPr>
              <a:t>&gt; Class NhanVienVanPhong: public NhanVien</a:t>
            </a:r>
            <a:endParaRPr lang="en-US" sz="4800" b="1" u="sng" dirty="0">
              <a:solidFill>
                <a:srgbClr val="250842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9" name="กล่องข้อความ 17">
            <a:extLst>
              <a:ext uri="{FF2B5EF4-FFF2-40B4-BE49-F238E27FC236}">
                <a16:creationId xmlns:a16="http://schemas.microsoft.com/office/drawing/2014/main" xmlns="" id="{416D82D2-288E-4E43-8804-87F55E35F624}"/>
              </a:ext>
            </a:extLst>
          </p:cNvPr>
          <p:cNvSpPr txBox="1"/>
          <p:nvPr/>
        </p:nvSpPr>
        <p:spPr>
          <a:xfrm>
            <a:off x="7789865" y="2535380"/>
            <a:ext cx="445548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(-) private : 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+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DayWorking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vi-VN" sz="2000" dirty="0" smtClean="0">
                <a:solidFill>
                  <a:schemeClr val="bg2">
                    <a:lumMod val="25000"/>
                  </a:schemeClr>
                </a:solidFill>
              </a:rPr>
              <a:t>+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public :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Nhap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DocFile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wifstream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&amp;);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Xuat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Xuatfile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wofstream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&amp;);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Update();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DoUpdate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setDW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long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TinhLuong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() {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           return this-&gt;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LuongCoBan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vi-VN" sz="2000" dirty="0">
                <a:solidFill>
                  <a:schemeClr val="bg2">
                    <a:lumMod val="25000"/>
                  </a:schemeClr>
                </a:solidFill>
              </a:rPr>
              <a:t>– (30 -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this-&gt;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DayWorking</a:t>
            </a:r>
            <a:r>
              <a:rPr lang="vi-VN" sz="2000" dirty="0">
                <a:solidFill>
                  <a:schemeClr val="bg2">
                    <a:lumMod val="25000"/>
                  </a:schemeClr>
                </a:solidFill>
              </a:rPr>
              <a:t>) *(this-&gt;LuongCoBan/30)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;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            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}</a:t>
            </a:r>
          </a:p>
          <a:p>
            <a:endParaRPr lang="en-US" sz="2000" dirty="0">
              <a:solidFill>
                <a:schemeClr val="bg2">
                  <a:lumMod val="25000"/>
                </a:schemeClr>
              </a:solidFill>
              <a:latin typeface="FC Daisy" panose="020B0500040200020003" pitchFamily="34" charset="-34"/>
              <a:cs typeface="FC Daisy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02804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6" grpId="0"/>
      <p:bldP spid="97" grpId="0"/>
      <p:bldP spid="98" grpId="0"/>
      <p:bldP spid="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23000">
              <a:srgbClr val="CC9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กลุ่ม 66">
            <a:extLst>
              <a:ext uri="{FF2B5EF4-FFF2-40B4-BE49-F238E27FC236}">
                <a16:creationId xmlns:a16="http://schemas.microsoft.com/office/drawing/2014/main" xmlns="" id="{B762CE1B-A612-4EEB-9FB2-57F6ABE9FF52}"/>
              </a:ext>
            </a:extLst>
          </p:cNvPr>
          <p:cNvGrpSpPr/>
          <p:nvPr/>
        </p:nvGrpSpPr>
        <p:grpSpPr>
          <a:xfrm flipH="1">
            <a:off x="4020915" y="667276"/>
            <a:ext cx="8362931" cy="6623257"/>
            <a:chOff x="-214760" y="659757"/>
            <a:chExt cx="8362931" cy="6623257"/>
          </a:xfrm>
        </p:grpSpPr>
        <p:sp>
          <p:nvSpPr>
            <p:cNvPr id="68" name="รูปแบบอิสระ: รูปร่าง 67">
              <a:extLst>
                <a:ext uri="{FF2B5EF4-FFF2-40B4-BE49-F238E27FC236}">
                  <a16:creationId xmlns:a16="http://schemas.microsoft.com/office/drawing/2014/main" xmlns="" id="{AAE4F0AD-A4B5-4232-863D-59033163BE5E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รูปแบบอิสระ: รูปร่าง 68">
              <a:extLst>
                <a:ext uri="{FF2B5EF4-FFF2-40B4-BE49-F238E27FC236}">
                  <a16:creationId xmlns:a16="http://schemas.microsoft.com/office/drawing/2014/main" xmlns="" id="{64108DA3-0704-4526-8430-C6D535673FE3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รูปแบบอิสระ: รูปร่าง 69">
              <a:extLst>
                <a:ext uri="{FF2B5EF4-FFF2-40B4-BE49-F238E27FC236}">
                  <a16:creationId xmlns:a16="http://schemas.microsoft.com/office/drawing/2014/main" xmlns="" id="{D358258C-C13F-48A0-B249-0C9199B5F37E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รูปแบบอิสระ: รูปร่าง 70">
              <a:extLst>
                <a:ext uri="{FF2B5EF4-FFF2-40B4-BE49-F238E27FC236}">
                  <a16:creationId xmlns:a16="http://schemas.microsoft.com/office/drawing/2014/main" xmlns="" id="{527652F2-DF7C-4284-9FC7-85F3611A7582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รูปแบบอิสระ: รูปร่าง 71">
              <a:extLst>
                <a:ext uri="{FF2B5EF4-FFF2-40B4-BE49-F238E27FC236}">
                  <a16:creationId xmlns:a16="http://schemas.microsoft.com/office/drawing/2014/main" xmlns="" id="{201DDCD2-055B-4D53-94E1-532BC156590F}"/>
                </a:ext>
              </a:extLst>
            </p:cNvPr>
            <p:cNvSpPr/>
            <p:nvPr/>
          </p:nvSpPr>
          <p:spPr>
            <a:xfrm>
              <a:off x="759802" y="5377854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รูปแบบอิสระ: รูปร่าง 72">
              <a:extLst>
                <a:ext uri="{FF2B5EF4-FFF2-40B4-BE49-F238E27FC236}">
                  <a16:creationId xmlns:a16="http://schemas.microsoft.com/office/drawing/2014/main" xmlns="" id="{777B8863-A732-4BD0-B5B4-4DEC1E4257EE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รูปแบบอิสระ: รูปร่าง 73">
              <a:extLst>
                <a:ext uri="{FF2B5EF4-FFF2-40B4-BE49-F238E27FC236}">
                  <a16:creationId xmlns:a16="http://schemas.microsoft.com/office/drawing/2014/main" xmlns="" id="{482291E1-4670-4D1E-BFC7-14BC44522412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รูปแบบอิสระ: รูปร่าง 74">
              <a:extLst>
                <a:ext uri="{FF2B5EF4-FFF2-40B4-BE49-F238E27FC236}">
                  <a16:creationId xmlns:a16="http://schemas.microsoft.com/office/drawing/2014/main" xmlns="" id="{A9DFB361-75D3-4C4F-B0C4-E52F91049BFD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รูปแบบอิสระ: รูปร่าง 75">
              <a:extLst>
                <a:ext uri="{FF2B5EF4-FFF2-40B4-BE49-F238E27FC236}">
                  <a16:creationId xmlns:a16="http://schemas.microsoft.com/office/drawing/2014/main" xmlns="" id="{B28151C8-56D8-439F-A60B-92823DAA2802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รูปแบบอิสระ: รูปร่าง 76">
              <a:extLst>
                <a:ext uri="{FF2B5EF4-FFF2-40B4-BE49-F238E27FC236}">
                  <a16:creationId xmlns:a16="http://schemas.microsoft.com/office/drawing/2014/main" xmlns="" id="{752BD691-35A5-4377-8FC1-C1F5DB054E3E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รูปแบบอิสระ: รูปร่าง 77">
              <a:extLst>
                <a:ext uri="{FF2B5EF4-FFF2-40B4-BE49-F238E27FC236}">
                  <a16:creationId xmlns:a16="http://schemas.microsoft.com/office/drawing/2014/main" xmlns="" id="{2C6990E6-23D1-4D95-8971-D88F626E676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รูปแบบอิสระ: รูปร่าง 78">
              <a:extLst>
                <a:ext uri="{FF2B5EF4-FFF2-40B4-BE49-F238E27FC236}">
                  <a16:creationId xmlns:a16="http://schemas.microsoft.com/office/drawing/2014/main" xmlns="" id="{C503EE4B-0B52-4A2D-A1A6-17A762DBBD4F}"/>
                </a:ext>
              </a:extLst>
            </p:cNvPr>
            <p:cNvSpPr/>
            <p:nvPr/>
          </p:nvSpPr>
          <p:spPr>
            <a:xfrm rot="20331971">
              <a:off x="5488778" y="6221741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รูปแบบอิสระ: รูปร่าง 79">
              <a:extLst>
                <a:ext uri="{FF2B5EF4-FFF2-40B4-BE49-F238E27FC236}">
                  <a16:creationId xmlns:a16="http://schemas.microsoft.com/office/drawing/2014/main" xmlns="" id="{22CF6080-12CE-4831-BFAD-E0A9BDE93E1F}"/>
                </a:ext>
              </a:extLst>
            </p:cNvPr>
            <p:cNvSpPr/>
            <p:nvPr/>
          </p:nvSpPr>
          <p:spPr>
            <a:xfrm rot="936463">
              <a:off x="3328913" y="6420163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วงรี 80">
              <a:extLst>
                <a:ext uri="{FF2B5EF4-FFF2-40B4-BE49-F238E27FC236}">
                  <a16:creationId xmlns:a16="http://schemas.microsoft.com/office/drawing/2014/main" xmlns="" id="{9805C229-4A84-4145-A310-637207135849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วงรี 81">
              <a:extLst>
                <a:ext uri="{FF2B5EF4-FFF2-40B4-BE49-F238E27FC236}">
                  <a16:creationId xmlns:a16="http://schemas.microsoft.com/office/drawing/2014/main" xmlns="" id="{E40F8704-AF4D-4204-8998-3FBA677350B1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วงรี 82">
              <a:extLst>
                <a:ext uri="{FF2B5EF4-FFF2-40B4-BE49-F238E27FC236}">
                  <a16:creationId xmlns:a16="http://schemas.microsoft.com/office/drawing/2014/main" xmlns="" id="{44091E17-97D8-4DB9-9FDD-9BD9513E171E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รูปแบบอิสระ: รูปร่าง 83">
              <a:extLst>
                <a:ext uri="{FF2B5EF4-FFF2-40B4-BE49-F238E27FC236}">
                  <a16:creationId xmlns:a16="http://schemas.microsoft.com/office/drawing/2014/main" xmlns="" id="{E9F93923-0314-46C8-9674-3098C436E47A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รูปแบบอิสระ: รูปร่าง 84">
              <a:extLst>
                <a:ext uri="{FF2B5EF4-FFF2-40B4-BE49-F238E27FC236}">
                  <a16:creationId xmlns:a16="http://schemas.microsoft.com/office/drawing/2014/main" xmlns="" id="{4115A2B9-45B7-4DCC-A422-2C77D092F649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รูปแบบอิสระ: รูปร่าง 85">
              <a:extLst>
                <a:ext uri="{FF2B5EF4-FFF2-40B4-BE49-F238E27FC236}">
                  <a16:creationId xmlns:a16="http://schemas.microsoft.com/office/drawing/2014/main" xmlns="" id="{78B02D77-38EC-469D-9A44-0EE348D62A23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รูปแบบอิสระ: รูปร่าง 86">
              <a:extLst>
                <a:ext uri="{FF2B5EF4-FFF2-40B4-BE49-F238E27FC236}">
                  <a16:creationId xmlns:a16="http://schemas.microsoft.com/office/drawing/2014/main" xmlns="" id="{9903B42E-FF42-47D5-B68C-17DB94642E9F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รูปแบบอิสระ: รูปร่าง 87">
              <a:extLst>
                <a:ext uri="{FF2B5EF4-FFF2-40B4-BE49-F238E27FC236}">
                  <a16:creationId xmlns:a16="http://schemas.microsoft.com/office/drawing/2014/main" xmlns="" id="{19D2DAC0-425F-4204-BEAD-C8B7A8EFFD37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รูปแบบอิสระ: รูปร่าง 88">
              <a:extLst>
                <a:ext uri="{FF2B5EF4-FFF2-40B4-BE49-F238E27FC236}">
                  <a16:creationId xmlns:a16="http://schemas.microsoft.com/office/drawing/2014/main" xmlns="" id="{A8B67A5E-B614-4C74-902B-1FFCB01AC73C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รูปแบบอิสระ: รูปร่าง 89">
              <a:extLst>
                <a:ext uri="{FF2B5EF4-FFF2-40B4-BE49-F238E27FC236}">
                  <a16:creationId xmlns:a16="http://schemas.microsoft.com/office/drawing/2014/main" xmlns="" id="{70EE9D54-3FA7-4A92-BC61-0385AFE7F1FD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รูปแบบอิสระ: รูปร่าง 90">
              <a:extLst>
                <a:ext uri="{FF2B5EF4-FFF2-40B4-BE49-F238E27FC236}">
                  <a16:creationId xmlns:a16="http://schemas.microsoft.com/office/drawing/2014/main" xmlns="" id="{1B3BA069-A859-430B-B348-FC9563C65AE0}"/>
                </a:ext>
              </a:extLst>
            </p:cNvPr>
            <p:cNvSpPr/>
            <p:nvPr/>
          </p:nvSpPr>
          <p:spPr>
            <a:xfrm>
              <a:off x="-3635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วงรี 91">
              <a:extLst>
                <a:ext uri="{FF2B5EF4-FFF2-40B4-BE49-F238E27FC236}">
                  <a16:creationId xmlns:a16="http://schemas.microsoft.com/office/drawing/2014/main" xmlns="" id="{5406FE9F-04E0-4DE9-8A27-670C607A3A37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วงรี 92">
              <a:extLst>
                <a:ext uri="{FF2B5EF4-FFF2-40B4-BE49-F238E27FC236}">
                  <a16:creationId xmlns:a16="http://schemas.microsoft.com/office/drawing/2014/main" xmlns="" id="{58801701-797C-4A21-9EF9-6249919E71A7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วงรี 93">
              <a:extLst>
                <a:ext uri="{FF2B5EF4-FFF2-40B4-BE49-F238E27FC236}">
                  <a16:creationId xmlns:a16="http://schemas.microsoft.com/office/drawing/2014/main" xmlns="" id="{9FD69005-3FE4-47B7-A683-7286D00DCA75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วงรี 94">
              <a:extLst>
                <a:ext uri="{FF2B5EF4-FFF2-40B4-BE49-F238E27FC236}">
                  <a16:creationId xmlns:a16="http://schemas.microsoft.com/office/drawing/2014/main" xmlns="" id="{3E3DC4F3-8062-41D9-956B-21F0DE8014B6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xmlns="" id="{D2AF4002-4F2C-43A7-BA25-C3B71C58FCD5}"/>
              </a:ext>
            </a:extLst>
          </p:cNvPr>
          <p:cNvGrpSpPr/>
          <p:nvPr/>
        </p:nvGrpSpPr>
        <p:grpSpPr>
          <a:xfrm>
            <a:off x="-214760" y="659757"/>
            <a:ext cx="8362931" cy="6623257"/>
            <a:chOff x="-214760" y="659757"/>
            <a:chExt cx="8362931" cy="6623257"/>
          </a:xfrm>
        </p:grpSpPr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xmlns="" id="{EF2332F8-B4D8-4EA2-8A25-B0554A15E96C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xmlns="" id="{1C6EC82F-3ECB-4B94-8963-D51C14F9FCF6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xmlns="" id="{326877FC-7858-4667-9DBE-1F5913CC96DF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xmlns="" id="{6064FA39-A3C4-4BAC-BF6B-3FBBCAA1C1A6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xmlns="" id="{795E914E-48D8-4604-8D54-A6F60B909083}"/>
                </a:ext>
              </a:extLst>
            </p:cNvPr>
            <p:cNvSpPr/>
            <p:nvPr/>
          </p:nvSpPr>
          <p:spPr>
            <a:xfrm>
              <a:off x="759802" y="5377854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xmlns="" id="{0E49CD53-D1FC-4BE9-87C7-D1AC7B2930BA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xmlns="" id="{64FD28EA-998D-4D91-9272-BDED018A93F8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xmlns="" id="{35D12A27-CC3D-47BF-897D-F8720D92607F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xmlns="" id="{EE9E9A5F-404B-429A-BBA4-7E77A79F260D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xmlns="" id="{CA606144-C029-4FA9-B070-AFFE5D933706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xmlns="" id="{8892D9EF-901C-4910-AD2C-BC35F4E5D55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xmlns="" id="{F4A77502-2DB2-4626-A3CD-956219A47384}"/>
                </a:ext>
              </a:extLst>
            </p:cNvPr>
            <p:cNvSpPr/>
            <p:nvPr/>
          </p:nvSpPr>
          <p:spPr>
            <a:xfrm rot="20331971">
              <a:off x="5488778" y="6221741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xmlns="" id="{7272791B-85BC-4F8C-819E-AE33B6C70EDB}"/>
                </a:ext>
              </a:extLst>
            </p:cNvPr>
            <p:cNvSpPr/>
            <p:nvPr/>
          </p:nvSpPr>
          <p:spPr>
            <a:xfrm rot="936463">
              <a:off x="3339895" y="6385356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วงรี 46">
              <a:extLst>
                <a:ext uri="{FF2B5EF4-FFF2-40B4-BE49-F238E27FC236}">
                  <a16:creationId xmlns:a16="http://schemas.microsoft.com/office/drawing/2014/main" xmlns="" id="{3893B460-F4A7-44C0-82AD-0F55E183CE20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วงรี 47">
              <a:extLst>
                <a:ext uri="{FF2B5EF4-FFF2-40B4-BE49-F238E27FC236}">
                  <a16:creationId xmlns:a16="http://schemas.microsoft.com/office/drawing/2014/main" xmlns="" id="{29CFA3F1-AA72-47C4-8488-8DA92D98BB11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วงรี 48">
              <a:extLst>
                <a:ext uri="{FF2B5EF4-FFF2-40B4-BE49-F238E27FC236}">
                  <a16:creationId xmlns:a16="http://schemas.microsoft.com/office/drawing/2014/main" xmlns="" id="{6C1A2634-1AF8-483B-9A42-B4A859895EDA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xmlns="" id="{0064DA8A-127A-4B47-80B1-2E20294047E4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xmlns="" id="{699EC322-E481-46B9-8C76-B7E17475276F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xmlns="" id="{841FA602-0F7C-4842-AC13-913344E6AD36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รูปแบบอิสระ: รูปร่าง 52">
              <a:extLst>
                <a:ext uri="{FF2B5EF4-FFF2-40B4-BE49-F238E27FC236}">
                  <a16:creationId xmlns:a16="http://schemas.microsoft.com/office/drawing/2014/main" xmlns="" id="{9788B0AE-75A0-49DE-89AC-155A0AF2ADF3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รูปแบบอิสระ: รูปร่าง 53">
              <a:extLst>
                <a:ext uri="{FF2B5EF4-FFF2-40B4-BE49-F238E27FC236}">
                  <a16:creationId xmlns:a16="http://schemas.microsoft.com/office/drawing/2014/main" xmlns="" id="{669CDDDD-5C26-48FC-BBC2-101E2E1C7C07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รูปแบบอิสระ: รูปร่าง 54">
              <a:extLst>
                <a:ext uri="{FF2B5EF4-FFF2-40B4-BE49-F238E27FC236}">
                  <a16:creationId xmlns:a16="http://schemas.microsoft.com/office/drawing/2014/main" xmlns="" id="{35823296-039B-4BCC-A712-9015B59CBBB8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รูปแบบอิสระ: รูปร่าง 55">
              <a:extLst>
                <a:ext uri="{FF2B5EF4-FFF2-40B4-BE49-F238E27FC236}">
                  <a16:creationId xmlns:a16="http://schemas.microsoft.com/office/drawing/2014/main" xmlns="" id="{C8B51F43-F607-439E-83DE-89DDE3A89758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รูปแบบอิสระ: รูปร่าง 56">
              <a:extLst>
                <a:ext uri="{FF2B5EF4-FFF2-40B4-BE49-F238E27FC236}">
                  <a16:creationId xmlns:a16="http://schemas.microsoft.com/office/drawing/2014/main" xmlns="" id="{D1DF6A9C-6CDB-48BA-9C7C-5D24C516F5BE}"/>
                </a:ext>
              </a:extLst>
            </p:cNvPr>
            <p:cNvSpPr/>
            <p:nvPr/>
          </p:nvSpPr>
          <p:spPr>
            <a:xfrm>
              <a:off x="-3635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วงรี 57">
              <a:extLst>
                <a:ext uri="{FF2B5EF4-FFF2-40B4-BE49-F238E27FC236}">
                  <a16:creationId xmlns:a16="http://schemas.microsoft.com/office/drawing/2014/main" xmlns="" id="{97A231A4-5823-4590-BD31-DBD2F53BD186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วงรี 58">
              <a:extLst>
                <a:ext uri="{FF2B5EF4-FFF2-40B4-BE49-F238E27FC236}">
                  <a16:creationId xmlns:a16="http://schemas.microsoft.com/office/drawing/2014/main" xmlns="" id="{D6EB7980-C46F-4624-9210-232218026E5A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วงรี 59">
              <a:extLst>
                <a:ext uri="{FF2B5EF4-FFF2-40B4-BE49-F238E27FC236}">
                  <a16:creationId xmlns:a16="http://schemas.microsoft.com/office/drawing/2014/main" xmlns="" id="{1811422E-B3BE-48A2-A760-E78B2199FAF9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วงรี 60">
              <a:extLst>
                <a:ext uri="{FF2B5EF4-FFF2-40B4-BE49-F238E27FC236}">
                  <a16:creationId xmlns:a16="http://schemas.microsoft.com/office/drawing/2014/main" xmlns="" id="{B4A1EC98-09D2-4FBC-850B-8E6D98261233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39C1DE4D-BC92-4C92-AE9C-151DFDDE8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4582390" y="3429000"/>
            <a:ext cx="3027219" cy="3027219"/>
          </a:xfrm>
          <a:prstGeom prst="ellipse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xmlns="" id="{54516C02-950C-47EE-9EA8-1E403C76E7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0" r="19590"/>
          <a:stretch/>
        </p:blipFill>
        <p:spPr>
          <a:xfrm>
            <a:off x="4582392" y="401782"/>
            <a:ext cx="3027218" cy="3027218"/>
          </a:xfrm>
          <a:prstGeom prst="ellipse">
            <a:avLst/>
          </a:prstGeom>
        </p:spPr>
      </p:pic>
      <p:sp>
        <p:nvSpPr>
          <p:cNvPr id="9" name="ส่วนโค้ง 8">
            <a:extLst>
              <a:ext uri="{FF2B5EF4-FFF2-40B4-BE49-F238E27FC236}">
                <a16:creationId xmlns:a16="http://schemas.microsoft.com/office/drawing/2014/main" xmlns="" id="{2F5378EB-7E74-4B39-893B-668765A86C80}"/>
              </a:ext>
            </a:extLst>
          </p:cNvPr>
          <p:cNvSpPr/>
          <p:nvPr/>
        </p:nvSpPr>
        <p:spPr>
          <a:xfrm>
            <a:off x="4348173" y="167565"/>
            <a:ext cx="3495651" cy="3495651"/>
          </a:xfrm>
          <a:prstGeom prst="arc">
            <a:avLst>
              <a:gd name="adj1" fmla="val 14830820"/>
              <a:gd name="adj2" fmla="val 1983243"/>
            </a:avLst>
          </a:prstGeom>
          <a:noFill/>
          <a:ln w="1905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่วนโค้ง 9">
            <a:extLst>
              <a:ext uri="{FF2B5EF4-FFF2-40B4-BE49-F238E27FC236}">
                <a16:creationId xmlns:a16="http://schemas.microsoft.com/office/drawing/2014/main" xmlns="" id="{5074F408-C955-4F5F-BCD1-CF9DE118CC41}"/>
              </a:ext>
            </a:extLst>
          </p:cNvPr>
          <p:cNvSpPr/>
          <p:nvPr/>
        </p:nvSpPr>
        <p:spPr>
          <a:xfrm rot="9900000">
            <a:off x="4348173" y="3194783"/>
            <a:ext cx="3495651" cy="3495651"/>
          </a:xfrm>
          <a:prstGeom prst="arc">
            <a:avLst>
              <a:gd name="adj1" fmla="val 14830820"/>
              <a:gd name="adj2" fmla="val 1983243"/>
            </a:avLst>
          </a:prstGeom>
          <a:noFill/>
          <a:ln w="1905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xmlns="" id="{416D82D2-288E-4E43-8804-87F55E35F624}"/>
              </a:ext>
            </a:extLst>
          </p:cNvPr>
          <p:cNvSpPr txBox="1"/>
          <p:nvPr/>
        </p:nvSpPr>
        <p:spPr>
          <a:xfrm>
            <a:off x="198116" y="2319285"/>
            <a:ext cx="445548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(-) private :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SoSanPham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(+) public :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Nhap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DocFile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wifstream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&amp;);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Xuat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Xuatfile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wofstream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&amp;);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Update();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DoUpdate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setSSP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long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TinhLuong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() {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            return this-&gt;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LuongCoBan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+  50000 * this-&gt;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SoSanPham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   }</a:t>
            </a: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xmlns="" id="{6744854F-7756-4A5B-9BFB-F347C032E288}"/>
              </a:ext>
            </a:extLst>
          </p:cNvPr>
          <p:cNvSpPr txBox="1"/>
          <p:nvPr/>
        </p:nvSpPr>
        <p:spPr>
          <a:xfrm>
            <a:off x="10896965" y="94505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  <a:endParaRPr lang="en-US" sz="1600" dirty="0">
              <a:solidFill>
                <a:srgbClr val="633B79"/>
              </a:solidFill>
              <a:latin typeface="Alfa Slab One" panose="00000500000000000000" pitchFamily="2" charset="0"/>
            </a:endParaRPr>
          </a:p>
        </p:txBody>
      </p:sp>
      <p:sp>
        <p:nvSpPr>
          <p:cNvPr id="24" name="สามเหลี่ยมหน้าจั่ว 23">
            <a:extLst>
              <a:ext uri="{FF2B5EF4-FFF2-40B4-BE49-F238E27FC236}">
                <a16:creationId xmlns:a16="http://schemas.microsoft.com/office/drawing/2014/main" xmlns="" id="{8F686333-C1D1-4880-B65E-A144F1F6D34E}"/>
              </a:ext>
            </a:extLst>
          </p:cNvPr>
          <p:cNvSpPr/>
          <p:nvPr/>
        </p:nvSpPr>
        <p:spPr>
          <a:xfrm>
            <a:off x="11809632" y="91204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xmlns="" id="{34725CEF-8057-40AC-A207-AA76D5772C37}"/>
              </a:ext>
            </a:extLst>
          </p:cNvPr>
          <p:cNvSpPr/>
          <p:nvPr/>
        </p:nvSpPr>
        <p:spPr>
          <a:xfrm rot="17679369" flipV="1">
            <a:off x="2768659" y="1866731"/>
            <a:ext cx="1136528" cy="1131662"/>
          </a:xfrm>
          <a:custGeom>
            <a:avLst/>
            <a:gdLst>
              <a:gd name="connsiteX0" fmla="*/ 2053407 w 2138355"/>
              <a:gd name="connsiteY0" fmla="*/ 40756 h 2129200"/>
              <a:gd name="connsiteX1" fmla="*/ 1872699 w 2138355"/>
              <a:gd name="connsiteY1" fmla="*/ 54421 h 2129200"/>
              <a:gd name="connsiteX2" fmla="*/ 1165194 w 2138355"/>
              <a:gd name="connsiteY2" fmla="*/ 499822 h 2129200"/>
              <a:gd name="connsiteX3" fmla="*/ 1096614 w 2138355"/>
              <a:gd name="connsiteY3" fmla="*/ 556325 h 2129200"/>
              <a:gd name="connsiteX4" fmla="*/ 1092258 w 2138355"/>
              <a:gd name="connsiteY4" fmla="*/ 561976 h 2129200"/>
              <a:gd name="connsiteX5" fmla="*/ 1087178 w 2138355"/>
              <a:gd name="connsiteY5" fmla="*/ 564110 h 2129200"/>
              <a:gd name="connsiteX6" fmla="*/ 115754 w 2138355"/>
              <a:gd name="connsiteY6" fmla="*/ 1790179 h 2129200"/>
              <a:gd name="connsiteX7" fmla="*/ 97263 w 2138355"/>
              <a:gd name="connsiteY7" fmla="*/ 2101976 h 2129200"/>
              <a:gd name="connsiteX8" fmla="*/ 331908 w 2138355"/>
              <a:gd name="connsiteY8" fmla="*/ 2059622 h 2129200"/>
              <a:gd name="connsiteX9" fmla="*/ 775202 w 2138355"/>
              <a:gd name="connsiteY9" fmla="*/ 1778774 h 2129200"/>
              <a:gd name="connsiteX10" fmla="*/ 697821 w 2138355"/>
              <a:gd name="connsiteY10" fmla="*/ 1728622 h 2129200"/>
              <a:gd name="connsiteX11" fmla="*/ 377793 w 2138355"/>
              <a:gd name="connsiteY11" fmla="*/ 1732013 h 2129200"/>
              <a:gd name="connsiteX12" fmla="*/ 383623 w 2138355"/>
              <a:gd name="connsiteY12" fmla="*/ 1723593 h 2129200"/>
              <a:gd name="connsiteX13" fmla="*/ 445268 w 2138355"/>
              <a:gd name="connsiteY13" fmla="*/ 1573784 h 2129200"/>
              <a:gd name="connsiteX14" fmla="*/ 599307 w 2138355"/>
              <a:gd name="connsiteY14" fmla="*/ 1327277 h 2129200"/>
              <a:gd name="connsiteX15" fmla="*/ 911029 w 2138355"/>
              <a:gd name="connsiteY15" fmla="*/ 937858 h 2129200"/>
              <a:gd name="connsiteX16" fmla="*/ 1367315 w 2138355"/>
              <a:gd name="connsiteY16" fmla="*/ 535154 h 2129200"/>
              <a:gd name="connsiteX17" fmla="*/ 1378452 w 2138355"/>
              <a:gd name="connsiteY17" fmla="*/ 528169 h 2129200"/>
              <a:gd name="connsiteX18" fmla="*/ 1687164 w 2138355"/>
              <a:gd name="connsiteY18" fmla="*/ 396241 h 2129200"/>
              <a:gd name="connsiteX19" fmla="*/ 1700576 w 2138355"/>
              <a:gd name="connsiteY19" fmla="*/ 403506 h 2129200"/>
              <a:gd name="connsiteX20" fmla="*/ 1743578 w 2138355"/>
              <a:gd name="connsiteY20" fmla="*/ 484087 h 2129200"/>
              <a:gd name="connsiteX21" fmla="*/ 1652252 w 2138355"/>
              <a:gd name="connsiteY21" fmla="*/ 700355 h 2129200"/>
              <a:gd name="connsiteX22" fmla="*/ 1691698 w 2138355"/>
              <a:gd name="connsiteY22" fmla="*/ 743853 h 2129200"/>
              <a:gd name="connsiteX23" fmla="*/ 1999534 w 2138355"/>
              <a:gd name="connsiteY23" fmla="*/ 384951 h 2129200"/>
              <a:gd name="connsiteX24" fmla="*/ 2106849 w 2138355"/>
              <a:gd name="connsiteY24" fmla="*/ 185663 h 2129200"/>
              <a:gd name="connsiteX25" fmla="*/ 2053407 w 2138355"/>
              <a:gd name="connsiteY25" fmla="*/ 40756 h 2129200"/>
              <a:gd name="connsiteX26" fmla="*/ 426498 w 2138355"/>
              <a:gd name="connsiteY26" fmla="*/ 1166318 h 2129200"/>
              <a:gd name="connsiteX27" fmla="*/ 427882 w 2138355"/>
              <a:gd name="connsiteY27" fmla="*/ 1236256 h 2129200"/>
              <a:gd name="connsiteX28" fmla="*/ 441560 w 2138355"/>
              <a:gd name="connsiteY28" fmla="*/ 1217435 h 2129200"/>
              <a:gd name="connsiteX29" fmla="*/ 1007841 w 2138355"/>
              <a:gd name="connsiteY29" fmla="*/ 598933 h 2129200"/>
              <a:gd name="connsiteX30" fmla="*/ 426498 w 2138355"/>
              <a:gd name="connsiteY30" fmla="*/ 1166318 h 2129200"/>
              <a:gd name="connsiteX31" fmla="*/ 1634967 w 2138355"/>
              <a:gd name="connsiteY31" fmla="*/ 683426 h 2129200"/>
              <a:gd name="connsiteX32" fmla="*/ 1701350 w 2138355"/>
              <a:gd name="connsiteY32" fmla="*/ 566802 h 2129200"/>
              <a:gd name="connsiteX33" fmla="*/ 1697820 w 2138355"/>
              <a:gd name="connsiteY33" fmla="*/ 416549 h 2129200"/>
              <a:gd name="connsiteX34" fmla="*/ 1693349 w 2138355"/>
              <a:gd name="connsiteY34" fmla="*/ 418670 h 2129200"/>
              <a:gd name="connsiteX35" fmla="*/ 1409644 w 2138355"/>
              <a:gd name="connsiteY35" fmla="*/ 538938 h 2129200"/>
              <a:gd name="connsiteX36" fmla="*/ 1634967 w 2138355"/>
              <a:gd name="connsiteY36" fmla="*/ 683426 h 2129200"/>
              <a:gd name="connsiteX37" fmla="*/ 559543 w 2138355"/>
              <a:gd name="connsiteY37" fmla="*/ 1564792 h 2129200"/>
              <a:gd name="connsiteX38" fmla="*/ 1531170 w 2138355"/>
              <a:gd name="connsiteY38" fmla="*/ 632575 h 2129200"/>
              <a:gd name="connsiteX39" fmla="*/ 1531678 w 2138355"/>
              <a:gd name="connsiteY39" fmla="*/ 632512 h 2129200"/>
              <a:gd name="connsiteX40" fmla="*/ 1382732 w 2138355"/>
              <a:gd name="connsiteY40" fmla="*/ 555550 h 2129200"/>
              <a:gd name="connsiteX41" fmla="*/ 936340 w 2138355"/>
              <a:gd name="connsiteY41" fmla="*/ 947548 h 2129200"/>
              <a:gd name="connsiteX42" fmla="*/ 632276 w 2138355"/>
              <a:gd name="connsiteY42" fmla="*/ 1321080 h 2129200"/>
              <a:gd name="connsiteX43" fmla="*/ 509289 w 2138355"/>
              <a:gd name="connsiteY43" fmla="*/ 1502791 h 2129200"/>
              <a:gd name="connsiteX44" fmla="*/ 559543 w 2138355"/>
              <a:gd name="connsiteY44" fmla="*/ 1564792 h 2129200"/>
              <a:gd name="connsiteX45" fmla="*/ 675964 w 2138355"/>
              <a:gd name="connsiteY45" fmla="*/ 1711972 h 2129200"/>
              <a:gd name="connsiteX46" fmla="*/ 658895 w 2138355"/>
              <a:gd name="connsiteY46" fmla="*/ 1704835 h 2129200"/>
              <a:gd name="connsiteX47" fmla="*/ 660229 w 2138355"/>
              <a:gd name="connsiteY47" fmla="*/ 1699107 h 2129200"/>
              <a:gd name="connsiteX48" fmla="*/ 552939 w 2138355"/>
              <a:gd name="connsiteY48" fmla="*/ 1590980 h 2129200"/>
              <a:gd name="connsiteX49" fmla="*/ 551225 w 2138355"/>
              <a:gd name="connsiteY49" fmla="*/ 1588846 h 2129200"/>
              <a:gd name="connsiteX50" fmla="*/ 500323 w 2138355"/>
              <a:gd name="connsiteY50" fmla="*/ 1517663 h 2129200"/>
              <a:gd name="connsiteX51" fmla="*/ 402647 w 2138355"/>
              <a:gd name="connsiteY51" fmla="*/ 1748752 h 2129200"/>
              <a:gd name="connsiteX52" fmla="*/ 682657 w 2138355"/>
              <a:gd name="connsiteY52" fmla="*/ 1717446 h 2129200"/>
              <a:gd name="connsiteX53" fmla="*/ 675964 w 2138355"/>
              <a:gd name="connsiteY53" fmla="*/ 1711972 h 2129200"/>
              <a:gd name="connsiteX54" fmla="*/ 611131 w 2138355"/>
              <a:gd name="connsiteY54" fmla="*/ 1618678 h 2129200"/>
              <a:gd name="connsiteX55" fmla="*/ 667290 w 2138355"/>
              <a:gd name="connsiteY55" fmla="*/ 1668475 h 2129200"/>
              <a:gd name="connsiteX56" fmla="*/ 1031158 w 2138355"/>
              <a:gd name="connsiteY56" fmla="*/ 1151040 h 2129200"/>
              <a:gd name="connsiteX57" fmla="*/ 1601808 w 2138355"/>
              <a:gd name="connsiteY57" fmla="*/ 737934 h 2129200"/>
              <a:gd name="connsiteX58" fmla="*/ 611131 w 2138355"/>
              <a:gd name="connsiteY58" fmla="*/ 1618678 h 2129200"/>
              <a:gd name="connsiteX59" fmla="*/ 1536415 w 2138355"/>
              <a:gd name="connsiteY59" fmla="*/ 645009 h 2129200"/>
              <a:gd name="connsiteX60" fmla="*/ 958793 w 2138355"/>
              <a:gd name="connsiteY60" fmla="*/ 1023913 h 2129200"/>
              <a:gd name="connsiteX61" fmla="*/ 569081 w 2138355"/>
              <a:gd name="connsiteY61" fmla="*/ 1575448 h 2129200"/>
              <a:gd name="connsiteX62" fmla="*/ 603892 w 2138355"/>
              <a:gd name="connsiteY62" fmla="*/ 1611490 h 2129200"/>
              <a:gd name="connsiteX63" fmla="*/ 1622153 w 2138355"/>
              <a:gd name="connsiteY63" fmla="*/ 716764 h 2129200"/>
              <a:gd name="connsiteX64" fmla="*/ 1630929 w 2138355"/>
              <a:gd name="connsiteY64" fmla="*/ 722314 h 2129200"/>
              <a:gd name="connsiteX65" fmla="*/ 1635361 w 2138355"/>
              <a:gd name="connsiteY65" fmla="*/ 719939 h 2129200"/>
              <a:gd name="connsiteX66" fmla="*/ 1539425 w 2138355"/>
              <a:gd name="connsiteY66" fmla="*/ 637795 h 2129200"/>
              <a:gd name="connsiteX67" fmla="*/ 1536415 w 2138355"/>
              <a:gd name="connsiteY67" fmla="*/ 645009 h 2129200"/>
              <a:gd name="connsiteX68" fmla="*/ 912134 w 2138355"/>
              <a:gd name="connsiteY68" fmla="*/ 1810918 h 2129200"/>
              <a:gd name="connsiteX69" fmla="*/ 1712615 w 2138355"/>
              <a:gd name="connsiteY69" fmla="*/ 814426 h 2129200"/>
              <a:gd name="connsiteX70" fmla="*/ 1644010 w 2138355"/>
              <a:gd name="connsiteY70" fmla="*/ 728943 h 2129200"/>
              <a:gd name="connsiteX71" fmla="*/ 1059466 w 2138355"/>
              <a:gd name="connsiteY71" fmla="*/ 1147763 h 2129200"/>
              <a:gd name="connsiteX72" fmla="*/ 683495 w 2138355"/>
              <a:gd name="connsiteY72" fmla="*/ 1681505 h 2129200"/>
              <a:gd name="connsiteX73" fmla="*/ 912134 w 2138355"/>
              <a:gd name="connsiteY73" fmla="*/ 1810918 h 2129200"/>
              <a:gd name="connsiteX74" fmla="*/ 998328 w 2138355"/>
              <a:gd name="connsiteY74" fmla="*/ 1837613 h 2129200"/>
              <a:gd name="connsiteX75" fmla="*/ 1798670 w 2138355"/>
              <a:gd name="connsiteY75" fmla="*/ 1000151 h 2129200"/>
              <a:gd name="connsiteX76" fmla="*/ 1802988 w 2138355"/>
              <a:gd name="connsiteY76" fmla="*/ 999402 h 2129200"/>
              <a:gd name="connsiteX77" fmla="*/ 1777893 w 2138355"/>
              <a:gd name="connsiteY77" fmla="*/ 931660 h 2129200"/>
              <a:gd name="connsiteX78" fmla="*/ 1719181 w 2138355"/>
              <a:gd name="connsiteY78" fmla="*/ 823888 h 2129200"/>
              <a:gd name="connsiteX79" fmla="*/ 931730 w 2138355"/>
              <a:gd name="connsiteY79" fmla="*/ 1817332 h 2129200"/>
              <a:gd name="connsiteX80" fmla="*/ 931425 w 2138355"/>
              <a:gd name="connsiteY80" fmla="*/ 1817801 h 2129200"/>
              <a:gd name="connsiteX81" fmla="*/ 998328 w 2138355"/>
              <a:gd name="connsiteY81" fmla="*/ 1837613 h 2129200"/>
              <a:gd name="connsiteX82" fmla="*/ 1042093 w 2138355"/>
              <a:gd name="connsiteY82" fmla="*/ 1846795 h 2129200"/>
              <a:gd name="connsiteX83" fmla="*/ 1830547 w 2138355"/>
              <a:gd name="connsiteY83" fmla="*/ 1152259 h 2129200"/>
              <a:gd name="connsiteX84" fmla="*/ 1807357 w 2138355"/>
              <a:gd name="connsiteY84" fmla="*/ 1014121 h 2129200"/>
              <a:gd name="connsiteX85" fmla="*/ 1807014 w 2138355"/>
              <a:gd name="connsiteY85" fmla="*/ 1014388 h 2129200"/>
              <a:gd name="connsiteX86" fmla="*/ 1011956 w 2138355"/>
              <a:gd name="connsiteY86" fmla="*/ 1840649 h 2129200"/>
              <a:gd name="connsiteX87" fmla="*/ 1042093 w 2138355"/>
              <a:gd name="connsiteY87" fmla="*/ 1846795 h 2129200"/>
              <a:gd name="connsiteX88" fmla="*/ 1145687 w 2138355"/>
              <a:gd name="connsiteY88" fmla="*/ 1857679 h 2129200"/>
              <a:gd name="connsiteX89" fmla="*/ 1142982 w 2138355"/>
              <a:gd name="connsiteY89" fmla="*/ 1846821 h 2129200"/>
              <a:gd name="connsiteX90" fmla="*/ 1825836 w 2138355"/>
              <a:gd name="connsiteY90" fmla="*/ 1220877 h 2129200"/>
              <a:gd name="connsiteX91" fmla="*/ 1830535 w 2138355"/>
              <a:gd name="connsiteY91" fmla="*/ 1220585 h 2129200"/>
              <a:gd name="connsiteX92" fmla="*/ 1831208 w 2138355"/>
              <a:gd name="connsiteY92" fmla="*/ 1170813 h 2129200"/>
              <a:gd name="connsiteX93" fmla="*/ 1056672 w 2138355"/>
              <a:gd name="connsiteY93" fmla="*/ 1849196 h 2129200"/>
              <a:gd name="connsiteX94" fmla="*/ 1145687 w 2138355"/>
              <a:gd name="connsiteY94" fmla="*/ 1857679 h 2129200"/>
              <a:gd name="connsiteX95" fmla="*/ 1289997 w 2138355"/>
              <a:gd name="connsiteY95" fmla="*/ 1846097 h 2129200"/>
              <a:gd name="connsiteX96" fmla="*/ 1764317 w 2138355"/>
              <a:gd name="connsiteY96" fmla="*/ 1458760 h 2129200"/>
              <a:gd name="connsiteX97" fmla="*/ 1772026 w 2138355"/>
              <a:gd name="connsiteY97" fmla="*/ 1458595 h 2129200"/>
              <a:gd name="connsiteX98" fmla="*/ 1829900 w 2138355"/>
              <a:gd name="connsiteY98" fmla="*/ 1230783 h 2129200"/>
              <a:gd name="connsiteX99" fmla="*/ 1156037 w 2138355"/>
              <a:gd name="connsiteY99" fmla="*/ 1856879 h 2129200"/>
              <a:gd name="connsiteX100" fmla="*/ 1154691 w 2138355"/>
              <a:gd name="connsiteY100" fmla="*/ 1857921 h 2129200"/>
              <a:gd name="connsiteX101" fmla="*/ 1289997 w 2138355"/>
              <a:gd name="connsiteY101" fmla="*/ 1846097 h 2129200"/>
              <a:gd name="connsiteX102" fmla="*/ 1761497 w 2138355"/>
              <a:gd name="connsiteY102" fmla="*/ 1480884 h 2129200"/>
              <a:gd name="connsiteX103" fmla="*/ 1312590 w 2138355"/>
              <a:gd name="connsiteY103" fmla="*/ 1841258 h 2129200"/>
              <a:gd name="connsiteX104" fmla="*/ 1475747 w 2138355"/>
              <a:gd name="connsiteY104" fmla="*/ 1778368 h 2129200"/>
              <a:gd name="connsiteX105" fmla="*/ 1761497 w 2138355"/>
              <a:gd name="connsiteY105" fmla="*/ 1480884 h 2129200"/>
              <a:gd name="connsiteX106" fmla="*/ 2091596 w 2138355"/>
              <a:gd name="connsiteY106" fmla="*/ 287530 h 2129200"/>
              <a:gd name="connsiteX107" fmla="*/ 1707903 w 2138355"/>
              <a:gd name="connsiteY107" fmla="*/ 763855 h 2129200"/>
              <a:gd name="connsiteX108" fmla="*/ 1839730 w 2138355"/>
              <a:gd name="connsiteY108" fmla="*/ 1359815 h 2129200"/>
              <a:gd name="connsiteX109" fmla="*/ 1008679 w 2138355"/>
              <a:gd name="connsiteY109" fmla="*/ 1868195 h 2129200"/>
              <a:gd name="connsiteX110" fmla="*/ 792779 w 2138355"/>
              <a:gd name="connsiteY110" fmla="*/ 1788414 h 2129200"/>
              <a:gd name="connsiteX111" fmla="*/ 379241 w 2138355"/>
              <a:gd name="connsiteY111" fmla="*/ 2070201 h 2129200"/>
              <a:gd name="connsiteX112" fmla="*/ 155200 w 2138355"/>
              <a:gd name="connsiteY112" fmla="*/ 2126729 h 2129200"/>
              <a:gd name="connsiteX113" fmla="*/ 14027 w 2138355"/>
              <a:gd name="connsiteY113" fmla="*/ 2088743 h 2129200"/>
              <a:gd name="connsiteX114" fmla="*/ 44685 w 2138355"/>
              <a:gd name="connsiteY114" fmla="*/ 1879396 h 2129200"/>
              <a:gd name="connsiteX115" fmla="*/ 165271 w 2138355"/>
              <a:gd name="connsiteY115" fmla="*/ 1645615 h 2129200"/>
              <a:gd name="connsiteX116" fmla="*/ 415246 w 2138355"/>
              <a:gd name="connsiteY116" fmla="*/ 1253643 h 2129200"/>
              <a:gd name="connsiteX117" fmla="*/ 586099 w 2138355"/>
              <a:gd name="connsiteY117" fmla="*/ 695224 h 2129200"/>
              <a:gd name="connsiteX118" fmla="*/ 1116477 w 2138355"/>
              <a:gd name="connsiteY118" fmla="*/ 484951 h 2129200"/>
              <a:gd name="connsiteX119" fmla="*/ 1114153 w 2138355"/>
              <a:gd name="connsiteY119" fmla="*/ 502096 h 2129200"/>
              <a:gd name="connsiteX120" fmla="*/ 847922 w 2138355"/>
              <a:gd name="connsiteY120" fmla="*/ 547054 h 2129200"/>
              <a:gd name="connsiteX121" fmla="*/ 601936 w 2138355"/>
              <a:gd name="connsiteY121" fmla="*/ 711061 h 2129200"/>
              <a:gd name="connsiteX122" fmla="*/ 427730 w 2138355"/>
              <a:gd name="connsiteY122" fmla="*/ 1137349 h 2129200"/>
              <a:gd name="connsiteX123" fmla="*/ 1044302 w 2138355"/>
              <a:gd name="connsiteY123" fmla="*/ 567132 h 2129200"/>
              <a:gd name="connsiteX124" fmla="*/ 1123767 w 2138355"/>
              <a:gd name="connsiteY124" fmla="*/ 500483 h 2129200"/>
              <a:gd name="connsiteX125" fmla="*/ 1524236 w 2138355"/>
              <a:gd name="connsiteY125" fmla="*/ 215190 h 2129200"/>
              <a:gd name="connsiteX126" fmla="*/ 1749699 w 2138355"/>
              <a:gd name="connsiteY126" fmla="*/ 86908 h 2129200"/>
              <a:gd name="connsiteX127" fmla="*/ 1966615 w 2138355"/>
              <a:gd name="connsiteY127" fmla="*/ 993 h 2129200"/>
              <a:gd name="connsiteX128" fmla="*/ 2130420 w 2138355"/>
              <a:gd name="connsiteY128" fmla="*/ 90858 h 2129200"/>
              <a:gd name="connsiteX129" fmla="*/ 2091596 w 2138355"/>
              <a:gd name="connsiteY129" fmla="*/ 287530 h 21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138355" h="2129200">
                <a:moveTo>
                  <a:pt x="2053407" y="40756"/>
                </a:moveTo>
                <a:cubicBezTo>
                  <a:pt x="1995559" y="11241"/>
                  <a:pt x="1928223" y="30190"/>
                  <a:pt x="1872699" y="54421"/>
                </a:cubicBezTo>
                <a:cubicBezTo>
                  <a:pt x="1619384" y="165000"/>
                  <a:pt x="1380167" y="327636"/>
                  <a:pt x="1165194" y="499822"/>
                </a:cubicBezTo>
                <a:cubicBezTo>
                  <a:pt x="1142080" y="518339"/>
                  <a:pt x="1119296" y="537275"/>
                  <a:pt x="1096614" y="556325"/>
                </a:cubicBezTo>
                <a:cubicBezTo>
                  <a:pt x="1096309" y="558662"/>
                  <a:pt x="1095001" y="560909"/>
                  <a:pt x="1092258" y="561976"/>
                </a:cubicBezTo>
                <a:cubicBezTo>
                  <a:pt x="1090543" y="562649"/>
                  <a:pt x="1088892" y="563424"/>
                  <a:pt x="1087178" y="564110"/>
                </a:cubicBezTo>
                <a:cubicBezTo>
                  <a:pt x="686315" y="902920"/>
                  <a:pt x="355086" y="1323289"/>
                  <a:pt x="115754" y="1790179"/>
                </a:cubicBezTo>
                <a:cubicBezTo>
                  <a:pt x="82836" y="1854390"/>
                  <a:pt x="-50997" y="2092096"/>
                  <a:pt x="97263" y="2101976"/>
                </a:cubicBezTo>
                <a:cubicBezTo>
                  <a:pt x="174784" y="2107145"/>
                  <a:pt x="259277" y="2085225"/>
                  <a:pt x="331908" y="2059622"/>
                </a:cubicBezTo>
                <a:cubicBezTo>
                  <a:pt x="498443" y="2000910"/>
                  <a:pt x="641458" y="1891461"/>
                  <a:pt x="775202" y="1778774"/>
                </a:cubicBezTo>
                <a:cubicBezTo>
                  <a:pt x="748519" y="1763484"/>
                  <a:pt x="722624" y="1746809"/>
                  <a:pt x="697821" y="1728622"/>
                </a:cubicBezTo>
                <a:cubicBezTo>
                  <a:pt x="623450" y="1782241"/>
                  <a:pt x="387420" y="1890725"/>
                  <a:pt x="377793" y="1732013"/>
                </a:cubicBezTo>
                <a:cubicBezTo>
                  <a:pt x="377527" y="1727695"/>
                  <a:pt x="380219" y="1724825"/>
                  <a:pt x="383623" y="1723593"/>
                </a:cubicBezTo>
                <a:cubicBezTo>
                  <a:pt x="385426" y="1669237"/>
                  <a:pt x="408985" y="1614157"/>
                  <a:pt x="445268" y="1573784"/>
                </a:cubicBezTo>
                <a:cubicBezTo>
                  <a:pt x="488448" y="1486052"/>
                  <a:pt x="547681" y="1403147"/>
                  <a:pt x="599307" y="1327277"/>
                </a:cubicBezTo>
                <a:cubicBezTo>
                  <a:pt x="692931" y="1189660"/>
                  <a:pt x="797744" y="1059739"/>
                  <a:pt x="911029" y="937858"/>
                </a:cubicBezTo>
                <a:cubicBezTo>
                  <a:pt x="1045941" y="792684"/>
                  <a:pt x="1195852" y="643675"/>
                  <a:pt x="1367315" y="535154"/>
                </a:cubicBezTo>
                <a:cubicBezTo>
                  <a:pt x="1369080" y="530709"/>
                  <a:pt x="1373017" y="527585"/>
                  <a:pt x="1378452" y="528169"/>
                </a:cubicBezTo>
                <a:cubicBezTo>
                  <a:pt x="1474274" y="468835"/>
                  <a:pt x="1576789" y="422276"/>
                  <a:pt x="1687164" y="396241"/>
                </a:cubicBezTo>
                <a:cubicBezTo>
                  <a:pt x="1693845" y="394667"/>
                  <a:pt x="1698607" y="398566"/>
                  <a:pt x="1700576" y="403506"/>
                </a:cubicBezTo>
                <a:cubicBezTo>
                  <a:pt x="1730370" y="408611"/>
                  <a:pt x="1745635" y="451461"/>
                  <a:pt x="1743578" y="484087"/>
                </a:cubicBezTo>
                <a:cubicBezTo>
                  <a:pt x="1738587" y="563259"/>
                  <a:pt x="1702150" y="639624"/>
                  <a:pt x="1652252" y="700355"/>
                </a:cubicBezTo>
                <a:cubicBezTo>
                  <a:pt x="1665993" y="714313"/>
                  <a:pt x="1679100" y="728867"/>
                  <a:pt x="1691698" y="743853"/>
                </a:cubicBezTo>
                <a:cubicBezTo>
                  <a:pt x="1806760" y="635382"/>
                  <a:pt x="1910557" y="515824"/>
                  <a:pt x="1999534" y="384951"/>
                </a:cubicBezTo>
                <a:cubicBezTo>
                  <a:pt x="2040974" y="323991"/>
                  <a:pt x="2089310" y="258434"/>
                  <a:pt x="2106849" y="185663"/>
                </a:cubicBezTo>
                <a:cubicBezTo>
                  <a:pt x="2120273" y="129986"/>
                  <a:pt x="2108894" y="69077"/>
                  <a:pt x="2053407" y="40756"/>
                </a:cubicBezTo>
                <a:moveTo>
                  <a:pt x="426498" y="1166318"/>
                </a:moveTo>
                <a:cubicBezTo>
                  <a:pt x="426003" y="1189559"/>
                  <a:pt x="426460" y="1212888"/>
                  <a:pt x="427882" y="1236256"/>
                </a:cubicBezTo>
                <a:cubicBezTo>
                  <a:pt x="432454" y="1229995"/>
                  <a:pt x="436950" y="1223683"/>
                  <a:pt x="441560" y="1217435"/>
                </a:cubicBezTo>
                <a:cubicBezTo>
                  <a:pt x="608070" y="992175"/>
                  <a:pt x="797833" y="784251"/>
                  <a:pt x="1007841" y="598933"/>
                </a:cubicBezTo>
                <a:cubicBezTo>
                  <a:pt x="757130" y="718885"/>
                  <a:pt x="555911" y="919163"/>
                  <a:pt x="426498" y="1166318"/>
                </a:cubicBezTo>
                <a:moveTo>
                  <a:pt x="1634967" y="683426"/>
                </a:moveTo>
                <a:cubicBezTo>
                  <a:pt x="1663250" y="647854"/>
                  <a:pt x="1686021" y="610198"/>
                  <a:pt x="1701350" y="566802"/>
                </a:cubicBezTo>
                <a:cubicBezTo>
                  <a:pt x="1710329" y="541364"/>
                  <a:pt x="1742143" y="430201"/>
                  <a:pt x="1697820" y="416549"/>
                </a:cubicBezTo>
                <a:cubicBezTo>
                  <a:pt x="1696626" y="417488"/>
                  <a:pt x="1695153" y="418225"/>
                  <a:pt x="1693349" y="418670"/>
                </a:cubicBezTo>
                <a:cubicBezTo>
                  <a:pt x="1592270" y="443612"/>
                  <a:pt x="1498074" y="485738"/>
                  <a:pt x="1409644" y="538938"/>
                </a:cubicBezTo>
                <a:cubicBezTo>
                  <a:pt x="1493997" y="571920"/>
                  <a:pt x="1570146" y="621819"/>
                  <a:pt x="1634967" y="683426"/>
                </a:cubicBezTo>
                <a:moveTo>
                  <a:pt x="559543" y="1564792"/>
                </a:moveTo>
                <a:cubicBezTo>
                  <a:pt x="733838" y="1146709"/>
                  <a:pt x="1108285" y="790449"/>
                  <a:pt x="1531170" y="632575"/>
                </a:cubicBezTo>
                <a:cubicBezTo>
                  <a:pt x="1531348" y="632512"/>
                  <a:pt x="1531500" y="632563"/>
                  <a:pt x="1531678" y="632512"/>
                </a:cubicBezTo>
                <a:cubicBezTo>
                  <a:pt x="1485704" y="600914"/>
                  <a:pt x="1435831" y="574829"/>
                  <a:pt x="1382732" y="555550"/>
                </a:cubicBezTo>
                <a:cubicBezTo>
                  <a:pt x="1215562" y="661684"/>
                  <a:pt x="1069220" y="806337"/>
                  <a:pt x="936340" y="947548"/>
                </a:cubicBezTo>
                <a:cubicBezTo>
                  <a:pt x="826218" y="1064578"/>
                  <a:pt x="724021" y="1189114"/>
                  <a:pt x="632276" y="1321080"/>
                </a:cubicBezTo>
                <a:cubicBezTo>
                  <a:pt x="592957" y="1377633"/>
                  <a:pt x="548799" y="1438745"/>
                  <a:pt x="509289" y="1502791"/>
                </a:cubicBezTo>
                <a:cubicBezTo>
                  <a:pt x="525063" y="1524178"/>
                  <a:pt x="541916" y="1544815"/>
                  <a:pt x="559543" y="1564792"/>
                </a:cubicBezTo>
                <a:moveTo>
                  <a:pt x="675964" y="1711972"/>
                </a:moveTo>
                <a:cubicBezTo>
                  <a:pt x="671837" y="1720596"/>
                  <a:pt x="656787" y="1715693"/>
                  <a:pt x="658895" y="1704835"/>
                </a:cubicBezTo>
                <a:cubicBezTo>
                  <a:pt x="659276" y="1702892"/>
                  <a:pt x="659835" y="1701025"/>
                  <a:pt x="660229" y="1699107"/>
                </a:cubicBezTo>
                <a:cubicBezTo>
                  <a:pt x="621049" y="1666545"/>
                  <a:pt x="584930" y="1630451"/>
                  <a:pt x="552939" y="1590980"/>
                </a:cubicBezTo>
                <a:cubicBezTo>
                  <a:pt x="552177" y="1590408"/>
                  <a:pt x="551618" y="1589672"/>
                  <a:pt x="551225" y="1588846"/>
                </a:cubicBezTo>
                <a:cubicBezTo>
                  <a:pt x="532924" y="1566100"/>
                  <a:pt x="515804" y="1542428"/>
                  <a:pt x="500323" y="1517663"/>
                </a:cubicBezTo>
                <a:cubicBezTo>
                  <a:pt x="455784" y="1591792"/>
                  <a:pt x="418497" y="1669631"/>
                  <a:pt x="402647" y="1748752"/>
                </a:cubicBezTo>
                <a:cubicBezTo>
                  <a:pt x="445014" y="1841715"/>
                  <a:pt x="609988" y="1753717"/>
                  <a:pt x="682657" y="1717446"/>
                </a:cubicBezTo>
                <a:cubicBezTo>
                  <a:pt x="680371" y="1715681"/>
                  <a:pt x="678225" y="1713750"/>
                  <a:pt x="675964" y="1711972"/>
                </a:cubicBezTo>
                <a:moveTo>
                  <a:pt x="611131" y="1618678"/>
                </a:moveTo>
                <a:cubicBezTo>
                  <a:pt x="629152" y="1636065"/>
                  <a:pt x="647935" y="1652625"/>
                  <a:pt x="667290" y="1668475"/>
                </a:cubicBezTo>
                <a:cubicBezTo>
                  <a:pt x="721062" y="1459281"/>
                  <a:pt x="875977" y="1294549"/>
                  <a:pt x="1031158" y="1151040"/>
                </a:cubicBezTo>
                <a:cubicBezTo>
                  <a:pt x="1203484" y="991655"/>
                  <a:pt x="1395623" y="850736"/>
                  <a:pt x="1601808" y="737934"/>
                </a:cubicBezTo>
                <a:cubicBezTo>
                  <a:pt x="1155809" y="870319"/>
                  <a:pt x="791852" y="1186854"/>
                  <a:pt x="611131" y="1618678"/>
                </a:cubicBezTo>
                <a:moveTo>
                  <a:pt x="1536415" y="645009"/>
                </a:moveTo>
                <a:cubicBezTo>
                  <a:pt x="1322763" y="738697"/>
                  <a:pt x="1126840" y="860921"/>
                  <a:pt x="958793" y="1023913"/>
                </a:cubicBezTo>
                <a:cubicBezTo>
                  <a:pt x="794049" y="1183691"/>
                  <a:pt x="669601" y="1370546"/>
                  <a:pt x="569081" y="1575448"/>
                </a:cubicBezTo>
                <a:cubicBezTo>
                  <a:pt x="580320" y="1587805"/>
                  <a:pt x="591992" y="1599768"/>
                  <a:pt x="603892" y="1611490"/>
                </a:cubicBezTo>
                <a:cubicBezTo>
                  <a:pt x="772611" y="1176655"/>
                  <a:pt x="1165969" y="823888"/>
                  <a:pt x="1622153" y="716764"/>
                </a:cubicBezTo>
                <a:cubicBezTo>
                  <a:pt x="1626827" y="715659"/>
                  <a:pt x="1630078" y="718732"/>
                  <a:pt x="1630929" y="722314"/>
                </a:cubicBezTo>
                <a:cubicBezTo>
                  <a:pt x="1632415" y="721526"/>
                  <a:pt x="1633888" y="720726"/>
                  <a:pt x="1635361" y="719939"/>
                </a:cubicBezTo>
                <a:cubicBezTo>
                  <a:pt x="1605922" y="689738"/>
                  <a:pt x="1573855" y="662154"/>
                  <a:pt x="1539425" y="637795"/>
                </a:cubicBezTo>
                <a:cubicBezTo>
                  <a:pt x="1540174" y="640589"/>
                  <a:pt x="1539514" y="643663"/>
                  <a:pt x="1536415" y="645009"/>
                </a:cubicBezTo>
                <a:moveTo>
                  <a:pt x="912134" y="1810918"/>
                </a:moveTo>
                <a:cubicBezTo>
                  <a:pt x="1061536" y="1408100"/>
                  <a:pt x="1316159" y="1009727"/>
                  <a:pt x="1712615" y="814426"/>
                </a:cubicBezTo>
                <a:cubicBezTo>
                  <a:pt x="1691901" y="784188"/>
                  <a:pt x="1669029" y="755537"/>
                  <a:pt x="1644010" y="728943"/>
                </a:cubicBezTo>
                <a:cubicBezTo>
                  <a:pt x="1434282" y="847929"/>
                  <a:pt x="1237559" y="984606"/>
                  <a:pt x="1059466" y="1147763"/>
                </a:cubicBezTo>
                <a:cubicBezTo>
                  <a:pt x="898240" y="1295451"/>
                  <a:pt x="736988" y="1464043"/>
                  <a:pt x="683495" y="1681505"/>
                </a:cubicBezTo>
                <a:cubicBezTo>
                  <a:pt x="753320" y="1736128"/>
                  <a:pt x="830676" y="1780337"/>
                  <a:pt x="912134" y="1810918"/>
                </a:cubicBezTo>
                <a:moveTo>
                  <a:pt x="998328" y="1837613"/>
                </a:moveTo>
                <a:cubicBezTo>
                  <a:pt x="1143248" y="1473505"/>
                  <a:pt x="1446791" y="1167270"/>
                  <a:pt x="1798670" y="1000151"/>
                </a:cubicBezTo>
                <a:cubicBezTo>
                  <a:pt x="1800182" y="999427"/>
                  <a:pt x="1801617" y="999313"/>
                  <a:pt x="1802988" y="999402"/>
                </a:cubicBezTo>
                <a:cubicBezTo>
                  <a:pt x="1795940" y="976656"/>
                  <a:pt x="1787672" y="954050"/>
                  <a:pt x="1777893" y="931660"/>
                </a:cubicBezTo>
                <a:cubicBezTo>
                  <a:pt x="1761409" y="894005"/>
                  <a:pt x="1741711" y="857937"/>
                  <a:pt x="1719181" y="823888"/>
                </a:cubicBezTo>
                <a:cubicBezTo>
                  <a:pt x="1333444" y="1038607"/>
                  <a:pt x="1082618" y="1410068"/>
                  <a:pt x="931730" y="1817332"/>
                </a:cubicBezTo>
                <a:cubicBezTo>
                  <a:pt x="931653" y="1817522"/>
                  <a:pt x="931514" y="1817624"/>
                  <a:pt x="931425" y="1817801"/>
                </a:cubicBezTo>
                <a:cubicBezTo>
                  <a:pt x="953485" y="1825434"/>
                  <a:pt x="975799" y="1832051"/>
                  <a:pt x="998328" y="1837613"/>
                </a:cubicBezTo>
                <a:moveTo>
                  <a:pt x="1042093" y="1846795"/>
                </a:moveTo>
                <a:cubicBezTo>
                  <a:pt x="1229862" y="1548105"/>
                  <a:pt x="1511256" y="1301814"/>
                  <a:pt x="1830547" y="1152259"/>
                </a:cubicBezTo>
                <a:cubicBezTo>
                  <a:pt x="1827969" y="1106183"/>
                  <a:pt x="1820375" y="1059905"/>
                  <a:pt x="1807357" y="1014121"/>
                </a:cubicBezTo>
                <a:cubicBezTo>
                  <a:pt x="1807218" y="1014197"/>
                  <a:pt x="1807154" y="1014311"/>
                  <a:pt x="1807014" y="1014388"/>
                </a:cubicBezTo>
                <a:cubicBezTo>
                  <a:pt x="1448747" y="1194600"/>
                  <a:pt x="1184587" y="1481531"/>
                  <a:pt x="1011956" y="1840649"/>
                </a:cubicBezTo>
                <a:cubicBezTo>
                  <a:pt x="1021963" y="1842922"/>
                  <a:pt x="1032022" y="1844954"/>
                  <a:pt x="1042093" y="1846795"/>
                </a:cubicBezTo>
                <a:moveTo>
                  <a:pt x="1145687" y="1857679"/>
                </a:moveTo>
                <a:cubicBezTo>
                  <a:pt x="1142181" y="1855292"/>
                  <a:pt x="1140048" y="1850809"/>
                  <a:pt x="1142982" y="1846821"/>
                </a:cubicBezTo>
                <a:cubicBezTo>
                  <a:pt x="1325913" y="1598574"/>
                  <a:pt x="1567022" y="1386777"/>
                  <a:pt x="1825836" y="1220877"/>
                </a:cubicBezTo>
                <a:cubicBezTo>
                  <a:pt x="1827563" y="1219759"/>
                  <a:pt x="1829201" y="1219886"/>
                  <a:pt x="1830535" y="1220585"/>
                </a:cubicBezTo>
                <a:cubicBezTo>
                  <a:pt x="1831398" y="1204062"/>
                  <a:pt x="1831652" y="1187463"/>
                  <a:pt x="1831208" y="1170813"/>
                </a:cubicBezTo>
                <a:cubicBezTo>
                  <a:pt x="1516489" y="1330694"/>
                  <a:pt x="1257498" y="1558925"/>
                  <a:pt x="1056672" y="1849196"/>
                </a:cubicBezTo>
                <a:cubicBezTo>
                  <a:pt x="1086136" y="1853958"/>
                  <a:pt x="1115867" y="1856765"/>
                  <a:pt x="1145687" y="1857679"/>
                </a:cubicBezTo>
                <a:moveTo>
                  <a:pt x="1289997" y="1846097"/>
                </a:moveTo>
                <a:cubicBezTo>
                  <a:pt x="1417022" y="1687512"/>
                  <a:pt x="1582631" y="1549832"/>
                  <a:pt x="1764317" y="1458760"/>
                </a:cubicBezTo>
                <a:cubicBezTo>
                  <a:pt x="1767124" y="1457350"/>
                  <a:pt x="1769791" y="1457566"/>
                  <a:pt x="1772026" y="1458595"/>
                </a:cubicBezTo>
                <a:cubicBezTo>
                  <a:pt x="1804538" y="1386739"/>
                  <a:pt x="1824604" y="1309700"/>
                  <a:pt x="1829900" y="1230783"/>
                </a:cubicBezTo>
                <a:cubicBezTo>
                  <a:pt x="1570705" y="1405420"/>
                  <a:pt x="1354068" y="1616443"/>
                  <a:pt x="1156037" y="1856879"/>
                </a:cubicBezTo>
                <a:cubicBezTo>
                  <a:pt x="1155643" y="1857375"/>
                  <a:pt x="1155148" y="1857590"/>
                  <a:pt x="1154691" y="1857921"/>
                </a:cubicBezTo>
                <a:cubicBezTo>
                  <a:pt x="1199725" y="1858721"/>
                  <a:pt x="1245001" y="1854898"/>
                  <a:pt x="1289997" y="1846097"/>
                </a:cubicBezTo>
                <a:moveTo>
                  <a:pt x="1761497" y="1480884"/>
                </a:moveTo>
                <a:cubicBezTo>
                  <a:pt x="1591597" y="1579397"/>
                  <a:pt x="1443997" y="1695882"/>
                  <a:pt x="1312590" y="1841258"/>
                </a:cubicBezTo>
                <a:cubicBezTo>
                  <a:pt x="1367784" y="1828342"/>
                  <a:pt x="1422471" y="1807730"/>
                  <a:pt x="1475747" y="1778368"/>
                </a:cubicBezTo>
                <a:cubicBezTo>
                  <a:pt x="1602595" y="1708429"/>
                  <a:pt x="1700715" y="1603108"/>
                  <a:pt x="1761497" y="1480884"/>
                </a:cubicBezTo>
                <a:moveTo>
                  <a:pt x="2091596" y="287530"/>
                </a:moveTo>
                <a:cubicBezTo>
                  <a:pt x="1992777" y="464923"/>
                  <a:pt x="1855478" y="625209"/>
                  <a:pt x="1707903" y="763855"/>
                </a:cubicBezTo>
                <a:cubicBezTo>
                  <a:pt x="1837431" y="929615"/>
                  <a:pt x="1896029" y="1149795"/>
                  <a:pt x="1839730" y="1359815"/>
                </a:cubicBezTo>
                <a:cubicBezTo>
                  <a:pt x="1743019" y="1720520"/>
                  <a:pt x="1371518" y="1943963"/>
                  <a:pt x="1008679" y="1868195"/>
                </a:cubicBezTo>
                <a:cubicBezTo>
                  <a:pt x="933508" y="1852485"/>
                  <a:pt x="860648" y="1825142"/>
                  <a:pt x="792779" y="1788414"/>
                </a:cubicBezTo>
                <a:cubicBezTo>
                  <a:pt x="670656" y="1902853"/>
                  <a:pt x="535019" y="2006117"/>
                  <a:pt x="379241" y="2070201"/>
                </a:cubicBezTo>
                <a:cubicBezTo>
                  <a:pt x="307651" y="2099665"/>
                  <a:pt x="232416" y="2119807"/>
                  <a:pt x="155200" y="2126729"/>
                </a:cubicBezTo>
                <a:cubicBezTo>
                  <a:pt x="108274" y="2130945"/>
                  <a:pt x="41383" y="2136825"/>
                  <a:pt x="14027" y="2088743"/>
                </a:cubicBezTo>
                <a:cubicBezTo>
                  <a:pt x="-20657" y="2027783"/>
                  <a:pt x="18815" y="1936203"/>
                  <a:pt x="44685" y="1879396"/>
                </a:cubicBezTo>
                <a:cubicBezTo>
                  <a:pt x="80981" y="1799704"/>
                  <a:pt x="122561" y="1722018"/>
                  <a:pt x="165271" y="1645615"/>
                </a:cubicBezTo>
                <a:cubicBezTo>
                  <a:pt x="240925" y="1510271"/>
                  <a:pt x="324479" y="1379347"/>
                  <a:pt x="415246" y="1253643"/>
                </a:cubicBezTo>
                <a:cubicBezTo>
                  <a:pt x="379736" y="1054901"/>
                  <a:pt x="448723" y="842074"/>
                  <a:pt x="586099" y="695224"/>
                </a:cubicBezTo>
                <a:cubicBezTo>
                  <a:pt x="712680" y="559919"/>
                  <a:pt x="927450" y="455804"/>
                  <a:pt x="1116477" y="484951"/>
                </a:cubicBezTo>
                <a:cubicBezTo>
                  <a:pt x="1126789" y="486551"/>
                  <a:pt x="1123297" y="501385"/>
                  <a:pt x="1114153" y="502096"/>
                </a:cubicBezTo>
                <a:cubicBezTo>
                  <a:pt x="1022065" y="509424"/>
                  <a:pt x="935590" y="513780"/>
                  <a:pt x="847922" y="547054"/>
                </a:cubicBezTo>
                <a:cubicBezTo>
                  <a:pt x="754984" y="582322"/>
                  <a:pt x="669919" y="638494"/>
                  <a:pt x="601936" y="711061"/>
                </a:cubicBezTo>
                <a:cubicBezTo>
                  <a:pt x="491065" y="829400"/>
                  <a:pt x="436620" y="980136"/>
                  <a:pt x="427730" y="1137349"/>
                </a:cubicBezTo>
                <a:cubicBezTo>
                  <a:pt x="557410" y="880517"/>
                  <a:pt x="780269" y="679172"/>
                  <a:pt x="1044302" y="567132"/>
                </a:cubicBezTo>
                <a:cubicBezTo>
                  <a:pt x="1070503" y="544590"/>
                  <a:pt x="1096944" y="522314"/>
                  <a:pt x="1123767" y="500483"/>
                </a:cubicBezTo>
                <a:cubicBezTo>
                  <a:pt x="1250944" y="396915"/>
                  <a:pt x="1384663" y="301360"/>
                  <a:pt x="1524236" y="215190"/>
                </a:cubicBezTo>
                <a:cubicBezTo>
                  <a:pt x="1597832" y="169763"/>
                  <a:pt x="1673042" y="126938"/>
                  <a:pt x="1749699" y="86908"/>
                </a:cubicBezTo>
                <a:cubicBezTo>
                  <a:pt x="1816743" y="51894"/>
                  <a:pt x="1889590" y="7546"/>
                  <a:pt x="1966615" y="993"/>
                </a:cubicBezTo>
                <a:cubicBezTo>
                  <a:pt x="2033633" y="-4710"/>
                  <a:pt x="2106417" y="23256"/>
                  <a:pt x="2130420" y="90858"/>
                </a:cubicBezTo>
                <a:cubicBezTo>
                  <a:pt x="2153877" y="156885"/>
                  <a:pt x="2123689" y="229910"/>
                  <a:pt x="2091596" y="287530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รูปแบบอิสระ: รูปร่าง 26">
            <a:extLst>
              <a:ext uri="{FF2B5EF4-FFF2-40B4-BE49-F238E27FC236}">
                <a16:creationId xmlns:a16="http://schemas.microsoft.com/office/drawing/2014/main" xmlns="" id="{ED61588B-DDEE-45EE-886F-7805131D7BAC}"/>
              </a:ext>
            </a:extLst>
          </p:cNvPr>
          <p:cNvSpPr/>
          <p:nvPr/>
        </p:nvSpPr>
        <p:spPr>
          <a:xfrm flipV="1">
            <a:off x="4055306" y="2196564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รูปแบบอิสระ: รูปร่าง 27">
            <a:extLst>
              <a:ext uri="{FF2B5EF4-FFF2-40B4-BE49-F238E27FC236}">
                <a16:creationId xmlns:a16="http://schemas.microsoft.com/office/drawing/2014/main" xmlns="" id="{1476C5BB-7D47-44BD-89A8-A0AF0F509A92}"/>
              </a:ext>
            </a:extLst>
          </p:cNvPr>
          <p:cNvSpPr/>
          <p:nvPr/>
        </p:nvSpPr>
        <p:spPr>
          <a:xfrm flipV="1">
            <a:off x="7904267" y="577130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รูปแบบอิสระ: รูปร่าง 28">
            <a:extLst>
              <a:ext uri="{FF2B5EF4-FFF2-40B4-BE49-F238E27FC236}">
                <a16:creationId xmlns:a16="http://schemas.microsoft.com/office/drawing/2014/main" xmlns="" id="{7A5A8E99-52D3-4C9B-90DD-D419AF365DF1}"/>
              </a:ext>
            </a:extLst>
          </p:cNvPr>
          <p:cNvSpPr/>
          <p:nvPr/>
        </p:nvSpPr>
        <p:spPr>
          <a:xfrm flipV="1">
            <a:off x="11417816" y="3246588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xmlns="" id="{507240A7-0EDE-4EB7-B842-FA0D40E7A38B}"/>
              </a:ext>
            </a:extLst>
          </p:cNvPr>
          <p:cNvSpPr/>
          <p:nvPr/>
        </p:nvSpPr>
        <p:spPr>
          <a:xfrm flipV="1">
            <a:off x="7933134" y="4971809"/>
            <a:ext cx="167041" cy="161683"/>
          </a:xfrm>
          <a:custGeom>
            <a:avLst/>
            <a:gdLst>
              <a:gd name="connsiteX0" fmla="*/ 104154 w 167041"/>
              <a:gd name="connsiteY0" fmla="*/ 64915 h 161683"/>
              <a:gd name="connsiteX1" fmla="*/ 97880 w 167041"/>
              <a:gd name="connsiteY1" fmla="*/ 22955 h 161683"/>
              <a:gd name="connsiteX2" fmla="*/ 70067 w 167041"/>
              <a:gd name="connsiteY2" fmla="*/ 57867 h 161683"/>
              <a:gd name="connsiteX3" fmla="*/ 63438 w 167041"/>
              <a:gd name="connsiteY3" fmla="*/ 59175 h 161683"/>
              <a:gd name="connsiteX4" fmla="*/ 62549 w 167041"/>
              <a:gd name="connsiteY4" fmla="*/ 59302 h 161683"/>
              <a:gd name="connsiteX5" fmla="*/ 20626 w 167041"/>
              <a:gd name="connsiteY5" fmla="*/ 52152 h 161683"/>
              <a:gd name="connsiteX6" fmla="*/ 44045 w 167041"/>
              <a:gd name="connsiteY6" fmla="*/ 88093 h 161683"/>
              <a:gd name="connsiteX7" fmla="*/ 41899 w 167041"/>
              <a:gd name="connsiteY7" fmla="*/ 93503 h 161683"/>
              <a:gd name="connsiteX8" fmla="*/ 38101 w 167041"/>
              <a:gd name="connsiteY8" fmla="*/ 131501 h 161683"/>
              <a:gd name="connsiteX9" fmla="*/ 48223 w 167041"/>
              <a:gd name="connsiteY9" fmla="*/ 126853 h 161683"/>
              <a:gd name="connsiteX10" fmla="*/ 70982 w 167041"/>
              <a:gd name="connsiteY10" fmla="*/ 117392 h 161683"/>
              <a:gd name="connsiteX11" fmla="*/ 76849 w 167041"/>
              <a:gd name="connsiteY11" fmla="*/ 119830 h 161683"/>
              <a:gd name="connsiteX12" fmla="*/ 78564 w 167041"/>
              <a:gd name="connsiteY12" fmla="*/ 120529 h 161683"/>
              <a:gd name="connsiteX13" fmla="*/ 103989 w 167041"/>
              <a:gd name="connsiteY13" fmla="*/ 141737 h 161683"/>
              <a:gd name="connsiteX14" fmla="*/ 104256 w 167041"/>
              <a:gd name="connsiteY14" fmla="*/ 109378 h 161683"/>
              <a:gd name="connsiteX15" fmla="*/ 111914 w 167041"/>
              <a:gd name="connsiteY15" fmla="*/ 103955 h 161683"/>
              <a:gd name="connsiteX16" fmla="*/ 133491 w 167041"/>
              <a:gd name="connsiteY16" fmla="*/ 92284 h 161683"/>
              <a:gd name="connsiteX17" fmla="*/ 145620 w 167041"/>
              <a:gd name="connsiteY17" fmla="*/ 84194 h 161683"/>
              <a:gd name="connsiteX18" fmla="*/ 112066 w 167041"/>
              <a:gd name="connsiteY18" fmla="*/ 73132 h 161683"/>
              <a:gd name="connsiteX19" fmla="*/ 109450 w 167041"/>
              <a:gd name="connsiteY19" fmla="*/ 70973 h 161683"/>
              <a:gd name="connsiteX20" fmla="*/ 104154 w 167041"/>
              <a:gd name="connsiteY20" fmla="*/ 64915 h 161683"/>
              <a:gd name="connsiteX21" fmla="*/ 164378 w 167041"/>
              <a:gd name="connsiteY21" fmla="*/ 87648 h 161683"/>
              <a:gd name="connsiteX22" fmla="*/ 116562 w 167041"/>
              <a:gd name="connsiteY22" fmla="*/ 116096 h 161683"/>
              <a:gd name="connsiteX23" fmla="*/ 116753 w 167041"/>
              <a:gd name="connsiteY23" fmla="*/ 156190 h 161683"/>
              <a:gd name="connsiteX24" fmla="*/ 106123 w 167041"/>
              <a:gd name="connsiteY24" fmla="*/ 160584 h 161683"/>
              <a:gd name="connsiteX25" fmla="*/ 74487 w 167041"/>
              <a:gd name="connsiteY25" fmla="*/ 127704 h 161683"/>
              <a:gd name="connsiteX26" fmla="*/ 30088 w 167041"/>
              <a:gd name="connsiteY26" fmla="*/ 149091 h 161683"/>
              <a:gd name="connsiteX27" fmla="*/ 21388 w 167041"/>
              <a:gd name="connsiteY27" fmla="*/ 140391 h 161683"/>
              <a:gd name="connsiteX28" fmla="*/ 33428 w 167041"/>
              <a:gd name="connsiteY28" fmla="*/ 92335 h 161683"/>
              <a:gd name="connsiteX29" fmla="*/ 34990 w 167041"/>
              <a:gd name="connsiteY29" fmla="*/ 89985 h 161683"/>
              <a:gd name="connsiteX30" fmla="*/ 1297 w 167041"/>
              <a:gd name="connsiteY30" fmla="*/ 45662 h 161683"/>
              <a:gd name="connsiteX31" fmla="*/ 9183 w 167041"/>
              <a:gd name="connsiteY31" fmla="*/ 35413 h 161683"/>
              <a:gd name="connsiteX32" fmla="*/ 64276 w 167041"/>
              <a:gd name="connsiteY32" fmla="*/ 46462 h 161683"/>
              <a:gd name="connsiteX33" fmla="*/ 65025 w 167041"/>
              <a:gd name="connsiteY33" fmla="*/ 46869 h 161683"/>
              <a:gd name="connsiteX34" fmla="*/ 96026 w 167041"/>
              <a:gd name="connsiteY34" fmla="*/ 2698 h 161683"/>
              <a:gd name="connsiteX35" fmla="*/ 108117 w 167041"/>
              <a:gd name="connsiteY35" fmla="*/ 5886 h 161683"/>
              <a:gd name="connsiteX36" fmla="*/ 117210 w 167041"/>
              <a:gd name="connsiteY36" fmla="*/ 64725 h 161683"/>
              <a:gd name="connsiteX37" fmla="*/ 162790 w 167041"/>
              <a:gd name="connsiteY37" fmla="*/ 75482 h 161683"/>
              <a:gd name="connsiteX38" fmla="*/ 164378 w 167041"/>
              <a:gd name="connsiteY38" fmla="*/ 87648 h 16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041" h="161683">
                <a:moveTo>
                  <a:pt x="104154" y="64915"/>
                </a:moveTo>
                <a:cubicBezTo>
                  <a:pt x="103227" y="50602"/>
                  <a:pt x="101259" y="36709"/>
                  <a:pt x="97880" y="22955"/>
                </a:cubicBezTo>
                <a:cubicBezTo>
                  <a:pt x="88343" y="34372"/>
                  <a:pt x="78945" y="45853"/>
                  <a:pt x="70067" y="57867"/>
                </a:cubicBezTo>
                <a:cubicBezTo>
                  <a:pt x="68162" y="60458"/>
                  <a:pt x="65330" y="60496"/>
                  <a:pt x="63438" y="59175"/>
                </a:cubicBezTo>
                <a:cubicBezTo>
                  <a:pt x="63133" y="59200"/>
                  <a:pt x="62879" y="59315"/>
                  <a:pt x="62549" y="59302"/>
                </a:cubicBezTo>
                <a:cubicBezTo>
                  <a:pt x="48617" y="58553"/>
                  <a:pt x="34507" y="55301"/>
                  <a:pt x="20626" y="52152"/>
                </a:cubicBezTo>
                <a:cubicBezTo>
                  <a:pt x="27802" y="64509"/>
                  <a:pt x="36082" y="76231"/>
                  <a:pt x="44045" y="88093"/>
                </a:cubicBezTo>
                <a:cubicBezTo>
                  <a:pt x="45417" y="90137"/>
                  <a:pt x="43918" y="92665"/>
                  <a:pt x="41899" y="93503"/>
                </a:cubicBezTo>
                <a:cubicBezTo>
                  <a:pt x="43588" y="106432"/>
                  <a:pt x="41886" y="119208"/>
                  <a:pt x="38101" y="131501"/>
                </a:cubicBezTo>
                <a:lnTo>
                  <a:pt x="48223" y="126853"/>
                </a:lnTo>
                <a:cubicBezTo>
                  <a:pt x="55627" y="123462"/>
                  <a:pt x="63006" y="119106"/>
                  <a:pt x="70982" y="117392"/>
                </a:cubicBezTo>
                <a:cubicBezTo>
                  <a:pt x="73788" y="116795"/>
                  <a:pt x="75820" y="118014"/>
                  <a:pt x="76849" y="119830"/>
                </a:cubicBezTo>
                <a:cubicBezTo>
                  <a:pt x="77395" y="119906"/>
                  <a:pt x="77967" y="120097"/>
                  <a:pt x="78564" y="120529"/>
                </a:cubicBezTo>
                <a:cubicBezTo>
                  <a:pt x="87517" y="126967"/>
                  <a:pt x="95836" y="134270"/>
                  <a:pt x="103989" y="141737"/>
                </a:cubicBezTo>
                <a:cubicBezTo>
                  <a:pt x="103684" y="130917"/>
                  <a:pt x="103367" y="120033"/>
                  <a:pt x="104256" y="109378"/>
                </a:cubicBezTo>
                <a:cubicBezTo>
                  <a:pt x="104637" y="104730"/>
                  <a:pt x="108650" y="102964"/>
                  <a:pt x="111914" y="103955"/>
                </a:cubicBezTo>
                <a:cubicBezTo>
                  <a:pt x="118962" y="99878"/>
                  <a:pt x="126493" y="96449"/>
                  <a:pt x="133491" y="92284"/>
                </a:cubicBezTo>
                <a:cubicBezTo>
                  <a:pt x="137669" y="89795"/>
                  <a:pt x="141568" y="86886"/>
                  <a:pt x="145620" y="84194"/>
                </a:cubicBezTo>
                <a:cubicBezTo>
                  <a:pt x="134342" y="80765"/>
                  <a:pt x="123128" y="77183"/>
                  <a:pt x="112066" y="73132"/>
                </a:cubicBezTo>
                <a:cubicBezTo>
                  <a:pt x="110796" y="72675"/>
                  <a:pt x="109971" y="71875"/>
                  <a:pt x="109450" y="70973"/>
                </a:cubicBezTo>
                <a:cubicBezTo>
                  <a:pt x="106783" y="70414"/>
                  <a:pt x="104383" y="68446"/>
                  <a:pt x="104154" y="64915"/>
                </a:cubicBezTo>
                <a:moveTo>
                  <a:pt x="164378" y="87648"/>
                </a:moveTo>
                <a:cubicBezTo>
                  <a:pt x="150408" y="98418"/>
                  <a:pt x="133783" y="110508"/>
                  <a:pt x="116562" y="116096"/>
                </a:cubicBezTo>
                <a:cubicBezTo>
                  <a:pt x="117273" y="129380"/>
                  <a:pt x="116664" y="142957"/>
                  <a:pt x="116753" y="156190"/>
                </a:cubicBezTo>
                <a:cubicBezTo>
                  <a:pt x="116778" y="161689"/>
                  <a:pt x="109983" y="164242"/>
                  <a:pt x="106123" y="160584"/>
                </a:cubicBezTo>
                <a:cubicBezTo>
                  <a:pt x="95124" y="150145"/>
                  <a:pt x="84088" y="139490"/>
                  <a:pt x="74487" y="127704"/>
                </a:cubicBezTo>
                <a:cubicBezTo>
                  <a:pt x="61863" y="137077"/>
                  <a:pt x="44312" y="142500"/>
                  <a:pt x="30088" y="149091"/>
                </a:cubicBezTo>
                <a:cubicBezTo>
                  <a:pt x="24131" y="151859"/>
                  <a:pt x="18721" y="146309"/>
                  <a:pt x="21388" y="140391"/>
                </a:cubicBezTo>
                <a:cubicBezTo>
                  <a:pt x="28373" y="124923"/>
                  <a:pt x="31066" y="109035"/>
                  <a:pt x="33428" y="92335"/>
                </a:cubicBezTo>
                <a:cubicBezTo>
                  <a:pt x="33567" y="91268"/>
                  <a:pt x="34177" y="90506"/>
                  <a:pt x="34990" y="89985"/>
                </a:cubicBezTo>
                <a:cubicBezTo>
                  <a:pt x="20283" y="77895"/>
                  <a:pt x="9882" y="62871"/>
                  <a:pt x="1297" y="45662"/>
                </a:cubicBezTo>
                <a:cubicBezTo>
                  <a:pt x="-1523" y="39998"/>
                  <a:pt x="3113" y="34283"/>
                  <a:pt x="9183" y="35413"/>
                </a:cubicBezTo>
                <a:cubicBezTo>
                  <a:pt x="27281" y="38766"/>
                  <a:pt x="46826" y="40544"/>
                  <a:pt x="64276" y="46462"/>
                </a:cubicBezTo>
                <a:cubicBezTo>
                  <a:pt x="64568" y="46551"/>
                  <a:pt x="64759" y="46742"/>
                  <a:pt x="65025" y="46869"/>
                </a:cubicBezTo>
                <a:cubicBezTo>
                  <a:pt x="72976" y="30638"/>
                  <a:pt x="83237" y="15525"/>
                  <a:pt x="96026" y="2698"/>
                </a:cubicBezTo>
                <a:cubicBezTo>
                  <a:pt x="99925" y="-1226"/>
                  <a:pt x="106580" y="691"/>
                  <a:pt x="108117" y="5886"/>
                </a:cubicBezTo>
                <a:cubicBezTo>
                  <a:pt x="113730" y="24961"/>
                  <a:pt x="117121" y="44786"/>
                  <a:pt x="117210" y="64725"/>
                </a:cubicBezTo>
                <a:cubicBezTo>
                  <a:pt x="132526" y="67773"/>
                  <a:pt x="147728" y="71418"/>
                  <a:pt x="162790" y="75482"/>
                </a:cubicBezTo>
                <a:cubicBezTo>
                  <a:pt x="168873" y="77107"/>
                  <a:pt x="168670" y="84346"/>
                  <a:pt x="164378" y="87648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xmlns="" id="{767020CA-73C3-44DC-9AE5-EC54690D9500}"/>
              </a:ext>
            </a:extLst>
          </p:cNvPr>
          <p:cNvSpPr/>
          <p:nvPr/>
        </p:nvSpPr>
        <p:spPr>
          <a:xfrm flipV="1">
            <a:off x="3117179" y="1706118"/>
            <a:ext cx="167041" cy="161683"/>
          </a:xfrm>
          <a:custGeom>
            <a:avLst/>
            <a:gdLst>
              <a:gd name="connsiteX0" fmla="*/ 104154 w 167041"/>
              <a:gd name="connsiteY0" fmla="*/ 64915 h 161683"/>
              <a:gd name="connsiteX1" fmla="*/ 97880 w 167041"/>
              <a:gd name="connsiteY1" fmla="*/ 22955 h 161683"/>
              <a:gd name="connsiteX2" fmla="*/ 70067 w 167041"/>
              <a:gd name="connsiteY2" fmla="*/ 57867 h 161683"/>
              <a:gd name="connsiteX3" fmla="*/ 63438 w 167041"/>
              <a:gd name="connsiteY3" fmla="*/ 59175 h 161683"/>
              <a:gd name="connsiteX4" fmla="*/ 62549 w 167041"/>
              <a:gd name="connsiteY4" fmla="*/ 59302 h 161683"/>
              <a:gd name="connsiteX5" fmla="*/ 20626 w 167041"/>
              <a:gd name="connsiteY5" fmla="*/ 52152 h 161683"/>
              <a:gd name="connsiteX6" fmla="*/ 44045 w 167041"/>
              <a:gd name="connsiteY6" fmla="*/ 88093 h 161683"/>
              <a:gd name="connsiteX7" fmla="*/ 41899 w 167041"/>
              <a:gd name="connsiteY7" fmla="*/ 93503 h 161683"/>
              <a:gd name="connsiteX8" fmla="*/ 38101 w 167041"/>
              <a:gd name="connsiteY8" fmla="*/ 131501 h 161683"/>
              <a:gd name="connsiteX9" fmla="*/ 48223 w 167041"/>
              <a:gd name="connsiteY9" fmla="*/ 126853 h 161683"/>
              <a:gd name="connsiteX10" fmla="*/ 70982 w 167041"/>
              <a:gd name="connsiteY10" fmla="*/ 117392 h 161683"/>
              <a:gd name="connsiteX11" fmla="*/ 76849 w 167041"/>
              <a:gd name="connsiteY11" fmla="*/ 119830 h 161683"/>
              <a:gd name="connsiteX12" fmla="*/ 78564 w 167041"/>
              <a:gd name="connsiteY12" fmla="*/ 120529 h 161683"/>
              <a:gd name="connsiteX13" fmla="*/ 103989 w 167041"/>
              <a:gd name="connsiteY13" fmla="*/ 141737 h 161683"/>
              <a:gd name="connsiteX14" fmla="*/ 104256 w 167041"/>
              <a:gd name="connsiteY14" fmla="*/ 109378 h 161683"/>
              <a:gd name="connsiteX15" fmla="*/ 111914 w 167041"/>
              <a:gd name="connsiteY15" fmla="*/ 103955 h 161683"/>
              <a:gd name="connsiteX16" fmla="*/ 133491 w 167041"/>
              <a:gd name="connsiteY16" fmla="*/ 92284 h 161683"/>
              <a:gd name="connsiteX17" fmla="*/ 145620 w 167041"/>
              <a:gd name="connsiteY17" fmla="*/ 84194 h 161683"/>
              <a:gd name="connsiteX18" fmla="*/ 112066 w 167041"/>
              <a:gd name="connsiteY18" fmla="*/ 73132 h 161683"/>
              <a:gd name="connsiteX19" fmla="*/ 109450 w 167041"/>
              <a:gd name="connsiteY19" fmla="*/ 70973 h 161683"/>
              <a:gd name="connsiteX20" fmla="*/ 104154 w 167041"/>
              <a:gd name="connsiteY20" fmla="*/ 64915 h 161683"/>
              <a:gd name="connsiteX21" fmla="*/ 164378 w 167041"/>
              <a:gd name="connsiteY21" fmla="*/ 87648 h 161683"/>
              <a:gd name="connsiteX22" fmla="*/ 116562 w 167041"/>
              <a:gd name="connsiteY22" fmla="*/ 116096 h 161683"/>
              <a:gd name="connsiteX23" fmla="*/ 116753 w 167041"/>
              <a:gd name="connsiteY23" fmla="*/ 156190 h 161683"/>
              <a:gd name="connsiteX24" fmla="*/ 106123 w 167041"/>
              <a:gd name="connsiteY24" fmla="*/ 160584 h 161683"/>
              <a:gd name="connsiteX25" fmla="*/ 74487 w 167041"/>
              <a:gd name="connsiteY25" fmla="*/ 127704 h 161683"/>
              <a:gd name="connsiteX26" fmla="*/ 30088 w 167041"/>
              <a:gd name="connsiteY26" fmla="*/ 149091 h 161683"/>
              <a:gd name="connsiteX27" fmla="*/ 21388 w 167041"/>
              <a:gd name="connsiteY27" fmla="*/ 140391 h 161683"/>
              <a:gd name="connsiteX28" fmla="*/ 33428 w 167041"/>
              <a:gd name="connsiteY28" fmla="*/ 92335 h 161683"/>
              <a:gd name="connsiteX29" fmla="*/ 34990 w 167041"/>
              <a:gd name="connsiteY29" fmla="*/ 89985 h 161683"/>
              <a:gd name="connsiteX30" fmla="*/ 1297 w 167041"/>
              <a:gd name="connsiteY30" fmla="*/ 45662 h 161683"/>
              <a:gd name="connsiteX31" fmla="*/ 9183 w 167041"/>
              <a:gd name="connsiteY31" fmla="*/ 35413 h 161683"/>
              <a:gd name="connsiteX32" fmla="*/ 64276 w 167041"/>
              <a:gd name="connsiteY32" fmla="*/ 46462 h 161683"/>
              <a:gd name="connsiteX33" fmla="*/ 65025 w 167041"/>
              <a:gd name="connsiteY33" fmla="*/ 46869 h 161683"/>
              <a:gd name="connsiteX34" fmla="*/ 96026 w 167041"/>
              <a:gd name="connsiteY34" fmla="*/ 2698 h 161683"/>
              <a:gd name="connsiteX35" fmla="*/ 108117 w 167041"/>
              <a:gd name="connsiteY35" fmla="*/ 5886 h 161683"/>
              <a:gd name="connsiteX36" fmla="*/ 117210 w 167041"/>
              <a:gd name="connsiteY36" fmla="*/ 64725 h 161683"/>
              <a:gd name="connsiteX37" fmla="*/ 162790 w 167041"/>
              <a:gd name="connsiteY37" fmla="*/ 75482 h 161683"/>
              <a:gd name="connsiteX38" fmla="*/ 164378 w 167041"/>
              <a:gd name="connsiteY38" fmla="*/ 87648 h 16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041" h="161683">
                <a:moveTo>
                  <a:pt x="104154" y="64915"/>
                </a:moveTo>
                <a:cubicBezTo>
                  <a:pt x="103227" y="50602"/>
                  <a:pt x="101259" y="36709"/>
                  <a:pt x="97880" y="22955"/>
                </a:cubicBezTo>
                <a:cubicBezTo>
                  <a:pt x="88343" y="34372"/>
                  <a:pt x="78945" y="45853"/>
                  <a:pt x="70067" y="57867"/>
                </a:cubicBezTo>
                <a:cubicBezTo>
                  <a:pt x="68162" y="60458"/>
                  <a:pt x="65330" y="60496"/>
                  <a:pt x="63438" y="59175"/>
                </a:cubicBezTo>
                <a:cubicBezTo>
                  <a:pt x="63133" y="59200"/>
                  <a:pt x="62879" y="59315"/>
                  <a:pt x="62549" y="59302"/>
                </a:cubicBezTo>
                <a:cubicBezTo>
                  <a:pt x="48617" y="58553"/>
                  <a:pt x="34507" y="55301"/>
                  <a:pt x="20626" y="52152"/>
                </a:cubicBezTo>
                <a:cubicBezTo>
                  <a:pt x="27802" y="64509"/>
                  <a:pt x="36082" y="76231"/>
                  <a:pt x="44045" y="88093"/>
                </a:cubicBezTo>
                <a:cubicBezTo>
                  <a:pt x="45417" y="90137"/>
                  <a:pt x="43918" y="92665"/>
                  <a:pt x="41899" y="93503"/>
                </a:cubicBezTo>
                <a:cubicBezTo>
                  <a:pt x="43588" y="106432"/>
                  <a:pt x="41886" y="119208"/>
                  <a:pt x="38101" y="131501"/>
                </a:cubicBezTo>
                <a:lnTo>
                  <a:pt x="48223" y="126853"/>
                </a:lnTo>
                <a:cubicBezTo>
                  <a:pt x="55627" y="123462"/>
                  <a:pt x="63006" y="119106"/>
                  <a:pt x="70982" y="117392"/>
                </a:cubicBezTo>
                <a:cubicBezTo>
                  <a:pt x="73788" y="116795"/>
                  <a:pt x="75820" y="118014"/>
                  <a:pt x="76849" y="119830"/>
                </a:cubicBezTo>
                <a:cubicBezTo>
                  <a:pt x="77395" y="119906"/>
                  <a:pt x="77967" y="120097"/>
                  <a:pt x="78564" y="120529"/>
                </a:cubicBezTo>
                <a:cubicBezTo>
                  <a:pt x="87517" y="126967"/>
                  <a:pt x="95836" y="134270"/>
                  <a:pt x="103989" y="141737"/>
                </a:cubicBezTo>
                <a:cubicBezTo>
                  <a:pt x="103684" y="130917"/>
                  <a:pt x="103367" y="120033"/>
                  <a:pt x="104256" y="109378"/>
                </a:cubicBezTo>
                <a:cubicBezTo>
                  <a:pt x="104637" y="104730"/>
                  <a:pt x="108650" y="102964"/>
                  <a:pt x="111914" y="103955"/>
                </a:cubicBezTo>
                <a:cubicBezTo>
                  <a:pt x="118962" y="99878"/>
                  <a:pt x="126493" y="96449"/>
                  <a:pt x="133491" y="92284"/>
                </a:cubicBezTo>
                <a:cubicBezTo>
                  <a:pt x="137669" y="89795"/>
                  <a:pt x="141568" y="86886"/>
                  <a:pt x="145620" y="84194"/>
                </a:cubicBezTo>
                <a:cubicBezTo>
                  <a:pt x="134342" y="80765"/>
                  <a:pt x="123128" y="77183"/>
                  <a:pt x="112066" y="73132"/>
                </a:cubicBezTo>
                <a:cubicBezTo>
                  <a:pt x="110796" y="72675"/>
                  <a:pt x="109971" y="71875"/>
                  <a:pt x="109450" y="70973"/>
                </a:cubicBezTo>
                <a:cubicBezTo>
                  <a:pt x="106783" y="70414"/>
                  <a:pt x="104383" y="68446"/>
                  <a:pt x="104154" y="64915"/>
                </a:cubicBezTo>
                <a:moveTo>
                  <a:pt x="164378" y="87648"/>
                </a:moveTo>
                <a:cubicBezTo>
                  <a:pt x="150408" y="98418"/>
                  <a:pt x="133783" y="110508"/>
                  <a:pt x="116562" y="116096"/>
                </a:cubicBezTo>
                <a:cubicBezTo>
                  <a:pt x="117273" y="129380"/>
                  <a:pt x="116664" y="142957"/>
                  <a:pt x="116753" y="156190"/>
                </a:cubicBezTo>
                <a:cubicBezTo>
                  <a:pt x="116778" y="161689"/>
                  <a:pt x="109983" y="164242"/>
                  <a:pt x="106123" y="160584"/>
                </a:cubicBezTo>
                <a:cubicBezTo>
                  <a:pt x="95124" y="150145"/>
                  <a:pt x="84088" y="139490"/>
                  <a:pt x="74487" y="127704"/>
                </a:cubicBezTo>
                <a:cubicBezTo>
                  <a:pt x="61863" y="137077"/>
                  <a:pt x="44312" y="142500"/>
                  <a:pt x="30088" y="149091"/>
                </a:cubicBezTo>
                <a:cubicBezTo>
                  <a:pt x="24131" y="151859"/>
                  <a:pt x="18721" y="146309"/>
                  <a:pt x="21388" y="140391"/>
                </a:cubicBezTo>
                <a:cubicBezTo>
                  <a:pt x="28373" y="124923"/>
                  <a:pt x="31066" y="109035"/>
                  <a:pt x="33428" y="92335"/>
                </a:cubicBezTo>
                <a:cubicBezTo>
                  <a:pt x="33567" y="91268"/>
                  <a:pt x="34177" y="90506"/>
                  <a:pt x="34990" y="89985"/>
                </a:cubicBezTo>
                <a:cubicBezTo>
                  <a:pt x="20283" y="77895"/>
                  <a:pt x="9882" y="62871"/>
                  <a:pt x="1297" y="45662"/>
                </a:cubicBezTo>
                <a:cubicBezTo>
                  <a:pt x="-1523" y="39998"/>
                  <a:pt x="3113" y="34283"/>
                  <a:pt x="9183" y="35413"/>
                </a:cubicBezTo>
                <a:cubicBezTo>
                  <a:pt x="27281" y="38766"/>
                  <a:pt x="46826" y="40544"/>
                  <a:pt x="64276" y="46462"/>
                </a:cubicBezTo>
                <a:cubicBezTo>
                  <a:pt x="64568" y="46551"/>
                  <a:pt x="64759" y="46742"/>
                  <a:pt x="65025" y="46869"/>
                </a:cubicBezTo>
                <a:cubicBezTo>
                  <a:pt x="72976" y="30638"/>
                  <a:pt x="83237" y="15525"/>
                  <a:pt x="96026" y="2698"/>
                </a:cubicBezTo>
                <a:cubicBezTo>
                  <a:pt x="99925" y="-1226"/>
                  <a:pt x="106580" y="691"/>
                  <a:pt x="108117" y="5886"/>
                </a:cubicBezTo>
                <a:cubicBezTo>
                  <a:pt x="113730" y="24961"/>
                  <a:pt x="117121" y="44786"/>
                  <a:pt x="117210" y="64725"/>
                </a:cubicBezTo>
                <a:cubicBezTo>
                  <a:pt x="132526" y="67773"/>
                  <a:pt x="147728" y="71418"/>
                  <a:pt x="162790" y="75482"/>
                </a:cubicBezTo>
                <a:cubicBezTo>
                  <a:pt x="168873" y="77107"/>
                  <a:pt x="168670" y="84346"/>
                  <a:pt x="164378" y="87648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วงรี 61">
            <a:extLst>
              <a:ext uri="{FF2B5EF4-FFF2-40B4-BE49-F238E27FC236}">
                <a16:creationId xmlns:a16="http://schemas.microsoft.com/office/drawing/2014/main" xmlns="" id="{AE5B255A-613F-47A5-89B7-AE731E457943}"/>
              </a:ext>
            </a:extLst>
          </p:cNvPr>
          <p:cNvSpPr/>
          <p:nvPr/>
        </p:nvSpPr>
        <p:spPr>
          <a:xfrm>
            <a:off x="10218652" y="2674093"/>
            <a:ext cx="626449" cy="626449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วงรี 62">
            <a:extLst>
              <a:ext uri="{FF2B5EF4-FFF2-40B4-BE49-F238E27FC236}">
                <a16:creationId xmlns:a16="http://schemas.microsoft.com/office/drawing/2014/main" xmlns="" id="{727DFD2B-7F7F-45C0-859B-00C3D81B8448}"/>
              </a:ext>
            </a:extLst>
          </p:cNvPr>
          <p:cNvSpPr/>
          <p:nvPr/>
        </p:nvSpPr>
        <p:spPr>
          <a:xfrm flipV="1">
            <a:off x="11104592" y="846634"/>
            <a:ext cx="172086" cy="172086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วงรี 63">
            <a:extLst>
              <a:ext uri="{FF2B5EF4-FFF2-40B4-BE49-F238E27FC236}">
                <a16:creationId xmlns:a16="http://schemas.microsoft.com/office/drawing/2014/main" xmlns="" id="{A32EB1C9-930F-4D5A-B1DC-9C2A79ED893E}"/>
              </a:ext>
            </a:extLst>
          </p:cNvPr>
          <p:cNvSpPr/>
          <p:nvPr/>
        </p:nvSpPr>
        <p:spPr>
          <a:xfrm flipV="1">
            <a:off x="9223685" y="146417"/>
            <a:ext cx="172086" cy="172086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วงรี 64">
            <a:extLst>
              <a:ext uri="{FF2B5EF4-FFF2-40B4-BE49-F238E27FC236}">
                <a16:creationId xmlns:a16="http://schemas.microsoft.com/office/drawing/2014/main" xmlns="" id="{35D575BA-598D-40E2-95AC-BA531BBDEBDB}"/>
              </a:ext>
            </a:extLst>
          </p:cNvPr>
          <p:cNvSpPr/>
          <p:nvPr/>
        </p:nvSpPr>
        <p:spPr>
          <a:xfrm flipV="1">
            <a:off x="7516195" y="3428973"/>
            <a:ext cx="172086" cy="172086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วงรี 65">
            <a:extLst>
              <a:ext uri="{FF2B5EF4-FFF2-40B4-BE49-F238E27FC236}">
                <a16:creationId xmlns:a16="http://schemas.microsoft.com/office/drawing/2014/main" xmlns="" id="{A6D6449A-AC04-4EEE-A70A-A02767236374}"/>
              </a:ext>
            </a:extLst>
          </p:cNvPr>
          <p:cNvSpPr/>
          <p:nvPr/>
        </p:nvSpPr>
        <p:spPr>
          <a:xfrm>
            <a:off x="11118974" y="6194330"/>
            <a:ext cx="500752" cy="500752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กล่องข้อความ 4">
            <a:extLst>
              <a:ext uri="{FF2B5EF4-FFF2-40B4-BE49-F238E27FC236}">
                <a16:creationId xmlns:a16="http://schemas.microsoft.com/office/drawing/2014/main" xmlns="" id="{82ACC845-7EE6-44C6-AC32-CC22CF2F2B2D}"/>
              </a:ext>
            </a:extLst>
          </p:cNvPr>
          <p:cNvSpPr txBox="1"/>
          <p:nvPr/>
        </p:nvSpPr>
        <p:spPr>
          <a:xfrm>
            <a:off x="-101877" y="-36997"/>
            <a:ext cx="56458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u="sng" dirty="0" smtClean="0">
                <a:solidFill>
                  <a:srgbClr val="250842"/>
                </a:solidFill>
                <a:latin typeface="Bahnschrift Condensed" panose="020B0502040204020203" pitchFamily="34" charset="0"/>
              </a:rPr>
              <a:t>3&gt; Class NhanVienSanXuat:</a:t>
            </a:r>
          </a:p>
          <a:p>
            <a:pPr algn="ctr"/>
            <a:r>
              <a:rPr lang="vi-VN" sz="4800" b="1" u="sng" dirty="0">
                <a:solidFill>
                  <a:srgbClr val="250842"/>
                </a:solidFill>
                <a:latin typeface="Bahnschrift Condensed" panose="020B0502040204020203" pitchFamily="34" charset="0"/>
              </a:rPr>
              <a:t>p</a:t>
            </a:r>
            <a:r>
              <a:rPr lang="vi-VN" sz="4800" b="1" u="sng" dirty="0" smtClean="0">
                <a:solidFill>
                  <a:srgbClr val="250842"/>
                </a:solidFill>
                <a:latin typeface="Bahnschrift Condensed" panose="020B0502040204020203" pitchFamily="34" charset="0"/>
              </a:rPr>
              <a:t>ublic NhanVien</a:t>
            </a:r>
            <a:endParaRPr lang="en-US" sz="4800" b="1" u="sng" dirty="0">
              <a:solidFill>
                <a:srgbClr val="250842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8" name="กล่องข้อความ 4">
            <a:extLst>
              <a:ext uri="{FF2B5EF4-FFF2-40B4-BE49-F238E27FC236}">
                <a16:creationId xmlns:a16="http://schemas.microsoft.com/office/drawing/2014/main" xmlns="" id="{82ACC845-7EE6-44C6-AC32-CC22CF2F2B2D}"/>
              </a:ext>
            </a:extLst>
          </p:cNvPr>
          <p:cNvSpPr txBox="1"/>
          <p:nvPr/>
        </p:nvSpPr>
        <p:spPr>
          <a:xfrm>
            <a:off x="7516195" y="-31757"/>
            <a:ext cx="4582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u="sng" dirty="0" smtClean="0">
                <a:solidFill>
                  <a:srgbClr val="250842"/>
                </a:solidFill>
                <a:latin typeface="Bahnschrift Condensed" panose="020B0502040204020203" pitchFamily="34" charset="0"/>
              </a:rPr>
              <a:t>4&gt; Class NhanVienMarketting:</a:t>
            </a:r>
          </a:p>
          <a:p>
            <a:pPr algn="ctr"/>
            <a:r>
              <a:rPr lang="vi-VN" sz="4800" b="1" u="sng" dirty="0" smtClean="0">
                <a:solidFill>
                  <a:srgbClr val="250842"/>
                </a:solidFill>
                <a:latin typeface="Bahnschrift Condensed" panose="020B0502040204020203" pitchFamily="34" charset="0"/>
              </a:rPr>
              <a:t>public NhanVien</a:t>
            </a:r>
            <a:endParaRPr lang="en-US" sz="4800" b="1" u="sng" dirty="0">
              <a:solidFill>
                <a:srgbClr val="250842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9" name="กล่องข้อความ 17">
            <a:extLst>
              <a:ext uri="{FF2B5EF4-FFF2-40B4-BE49-F238E27FC236}">
                <a16:creationId xmlns:a16="http://schemas.microsoft.com/office/drawing/2014/main" xmlns="" id="{416D82D2-288E-4E43-8804-87F55E35F624}"/>
              </a:ext>
            </a:extLst>
          </p:cNvPr>
          <p:cNvSpPr txBox="1"/>
          <p:nvPr/>
        </p:nvSpPr>
        <p:spPr>
          <a:xfrm>
            <a:off x="7789865" y="2535380"/>
            <a:ext cx="445548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(-) private : 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long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LuongBonus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(+) public : 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Nhap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DocFile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wifstream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&amp;);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Xuat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	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Xuatfile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wofstream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&amp;);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Update();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DoUpdate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void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setHeSoKPI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(float);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+ long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TinhLuong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()  {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             return this-&gt;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LuongCoBan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* this-&gt;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HeSoKPI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         }</a:t>
            </a:r>
          </a:p>
        </p:txBody>
      </p:sp>
    </p:spTree>
    <p:extLst>
      <p:ext uri="{BB962C8B-B14F-4D97-AF65-F5344CB8AC3E}">
        <p14:creationId xmlns:p14="http://schemas.microsoft.com/office/powerpoint/2010/main" val="1014264525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7" grpId="0"/>
      <p:bldP spid="98" grpId="0"/>
      <p:bldP spid="9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6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23000">
              <a:srgbClr val="CC9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กลุ่ม 66">
            <a:extLst>
              <a:ext uri="{FF2B5EF4-FFF2-40B4-BE49-F238E27FC236}">
                <a16:creationId xmlns:a16="http://schemas.microsoft.com/office/drawing/2014/main" xmlns="" id="{B762CE1B-A612-4EEB-9FB2-57F6ABE9FF52}"/>
              </a:ext>
            </a:extLst>
          </p:cNvPr>
          <p:cNvGrpSpPr/>
          <p:nvPr/>
        </p:nvGrpSpPr>
        <p:grpSpPr>
          <a:xfrm flipH="1">
            <a:off x="4038312" y="609071"/>
            <a:ext cx="8362931" cy="6623257"/>
            <a:chOff x="-214760" y="659757"/>
            <a:chExt cx="8362931" cy="6623257"/>
          </a:xfrm>
        </p:grpSpPr>
        <p:sp>
          <p:nvSpPr>
            <p:cNvPr id="68" name="รูปแบบอิสระ: รูปร่าง 67">
              <a:extLst>
                <a:ext uri="{FF2B5EF4-FFF2-40B4-BE49-F238E27FC236}">
                  <a16:creationId xmlns:a16="http://schemas.microsoft.com/office/drawing/2014/main" xmlns="" id="{AAE4F0AD-A4B5-4232-863D-59033163BE5E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รูปแบบอิสระ: รูปร่าง 68">
              <a:extLst>
                <a:ext uri="{FF2B5EF4-FFF2-40B4-BE49-F238E27FC236}">
                  <a16:creationId xmlns:a16="http://schemas.microsoft.com/office/drawing/2014/main" xmlns="" id="{64108DA3-0704-4526-8430-C6D535673FE3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รูปแบบอิสระ: รูปร่าง 69">
              <a:extLst>
                <a:ext uri="{FF2B5EF4-FFF2-40B4-BE49-F238E27FC236}">
                  <a16:creationId xmlns:a16="http://schemas.microsoft.com/office/drawing/2014/main" xmlns="" id="{D358258C-C13F-48A0-B249-0C9199B5F37E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รูปแบบอิสระ: รูปร่าง 70">
              <a:extLst>
                <a:ext uri="{FF2B5EF4-FFF2-40B4-BE49-F238E27FC236}">
                  <a16:creationId xmlns:a16="http://schemas.microsoft.com/office/drawing/2014/main" xmlns="" id="{527652F2-DF7C-4284-9FC7-85F3611A7582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รูปแบบอิสระ: รูปร่าง 71">
              <a:extLst>
                <a:ext uri="{FF2B5EF4-FFF2-40B4-BE49-F238E27FC236}">
                  <a16:creationId xmlns:a16="http://schemas.microsoft.com/office/drawing/2014/main" xmlns="" id="{201DDCD2-055B-4D53-94E1-532BC156590F}"/>
                </a:ext>
              </a:extLst>
            </p:cNvPr>
            <p:cNvSpPr/>
            <p:nvPr/>
          </p:nvSpPr>
          <p:spPr>
            <a:xfrm>
              <a:off x="759802" y="5377854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รูปแบบอิสระ: รูปร่าง 72">
              <a:extLst>
                <a:ext uri="{FF2B5EF4-FFF2-40B4-BE49-F238E27FC236}">
                  <a16:creationId xmlns:a16="http://schemas.microsoft.com/office/drawing/2014/main" xmlns="" id="{777B8863-A732-4BD0-B5B4-4DEC1E4257EE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รูปแบบอิสระ: รูปร่าง 73">
              <a:extLst>
                <a:ext uri="{FF2B5EF4-FFF2-40B4-BE49-F238E27FC236}">
                  <a16:creationId xmlns:a16="http://schemas.microsoft.com/office/drawing/2014/main" xmlns="" id="{482291E1-4670-4D1E-BFC7-14BC44522412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รูปแบบอิสระ: รูปร่าง 74">
              <a:extLst>
                <a:ext uri="{FF2B5EF4-FFF2-40B4-BE49-F238E27FC236}">
                  <a16:creationId xmlns:a16="http://schemas.microsoft.com/office/drawing/2014/main" xmlns="" id="{A9DFB361-75D3-4C4F-B0C4-E52F91049BFD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รูปแบบอิสระ: รูปร่าง 75">
              <a:extLst>
                <a:ext uri="{FF2B5EF4-FFF2-40B4-BE49-F238E27FC236}">
                  <a16:creationId xmlns:a16="http://schemas.microsoft.com/office/drawing/2014/main" xmlns="" id="{B28151C8-56D8-439F-A60B-92823DAA2802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รูปแบบอิสระ: รูปร่าง 76">
              <a:extLst>
                <a:ext uri="{FF2B5EF4-FFF2-40B4-BE49-F238E27FC236}">
                  <a16:creationId xmlns:a16="http://schemas.microsoft.com/office/drawing/2014/main" xmlns="" id="{752BD691-35A5-4377-8FC1-C1F5DB054E3E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รูปแบบอิสระ: รูปร่าง 77">
              <a:extLst>
                <a:ext uri="{FF2B5EF4-FFF2-40B4-BE49-F238E27FC236}">
                  <a16:creationId xmlns:a16="http://schemas.microsoft.com/office/drawing/2014/main" xmlns="" id="{2C6990E6-23D1-4D95-8971-D88F626E676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รูปแบบอิสระ: รูปร่าง 78">
              <a:extLst>
                <a:ext uri="{FF2B5EF4-FFF2-40B4-BE49-F238E27FC236}">
                  <a16:creationId xmlns:a16="http://schemas.microsoft.com/office/drawing/2014/main" xmlns="" id="{C503EE4B-0B52-4A2D-A1A6-17A762DBBD4F}"/>
                </a:ext>
              </a:extLst>
            </p:cNvPr>
            <p:cNvSpPr/>
            <p:nvPr/>
          </p:nvSpPr>
          <p:spPr>
            <a:xfrm rot="20331971">
              <a:off x="5488778" y="6221741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รูปแบบอิสระ: รูปร่าง 79">
              <a:extLst>
                <a:ext uri="{FF2B5EF4-FFF2-40B4-BE49-F238E27FC236}">
                  <a16:creationId xmlns:a16="http://schemas.microsoft.com/office/drawing/2014/main" xmlns="" id="{22CF6080-12CE-4831-BFAD-E0A9BDE93E1F}"/>
                </a:ext>
              </a:extLst>
            </p:cNvPr>
            <p:cNvSpPr/>
            <p:nvPr/>
          </p:nvSpPr>
          <p:spPr>
            <a:xfrm rot="936463">
              <a:off x="3328913" y="6420163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วงรี 80">
              <a:extLst>
                <a:ext uri="{FF2B5EF4-FFF2-40B4-BE49-F238E27FC236}">
                  <a16:creationId xmlns:a16="http://schemas.microsoft.com/office/drawing/2014/main" xmlns="" id="{9805C229-4A84-4145-A310-637207135849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วงรี 81">
              <a:extLst>
                <a:ext uri="{FF2B5EF4-FFF2-40B4-BE49-F238E27FC236}">
                  <a16:creationId xmlns:a16="http://schemas.microsoft.com/office/drawing/2014/main" xmlns="" id="{E40F8704-AF4D-4204-8998-3FBA677350B1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วงรี 82">
              <a:extLst>
                <a:ext uri="{FF2B5EF4-FFF2-40B4-BE49-F238E27FC236}">
                  <a16:creationId xmlns:a16="http://schemas.microsoft.com/office/drawing/2014/main" xmlns="" id="{44091E17-97D8-4DB9-9FDD-9BD9513E171E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รูปแบบอิสระ: รูปร่าง 83">
              <a:extLst>
                <a:ext uri="{FF2B5EF4-FFF2-40B4-BE49-F238E27FC236}">
                  <a16:creationId xmlns:a16="http://schemas.microsoft.com/office/drawing/2014/main" xmlns="" id="{E9F93923-0314-46C8-9674-3098C436E47A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รูปแบบอิสระ: รูปร่าง 84">
              <a:extLst>
                <a:ext uri="{FF2B5EF4-FFF2-40B4-BE49-F238E27FC236}">
                  <a16:creationId xmlns:a16="http://schemas.microsoft.com/office/drawing/2014/main" xmlns="" id="{4115A2B9-45B7-4DCC-A422-2C77D092F649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รูปแบบอิสระ: รูปร่าง 85">
              <a:extLst>
                <a:ext uri="{FF2B5EF4-FFF2-40B4-BE49-F238E27FC236}">
                  <a16:creationId xmlns:a16="http://schemas.microsoft.com/office/drawing/2014/main" xmlns="" id="{78B02D77-38EC-469D-9A44-0EE348D62A23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รูปแบบอิสระ: รูปร่าง 86">
              <a:extLst>
                <a:ext uri="{FF2B5EF4-FFF2-40B4-BE49-F238E27FC236}">
                  <a16:creationId xmlns:a16="http://schemas.microsoft.com/office/drawing/2014/main" xmlns="" id="{9903B42E-FF42-47D5-B68C-17DB94642E9F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รูปแบบอิสระ: รูปร่าง 87">
              <a:extLst>
                <a:ext uri="{FF2B5EF4-FFF2-40B4-BE49-F238E27FC236}">
                  <a16:creationId xmlns:a16="http://schemas.microsoft.com/office/drawing/2014/main" xmlns="" id="{19D2DAC0-425F-4204-BEAD-C8B7A8EFFD37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รูปแบบอิสระ: รูปร่าง 88">
              <a:extLst>
                <a:ext uri="{FF2B5EF4-FFF2-40B4-BE49-F238E27FC236}">
                  <a16:creationId xmlns:a16="http://schemas.microsoft.com/office/drawing/2014/main" xmlns="" id="{A8B67A5E-B614-4C74-902B-1FFCB01AC73C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รูปแบบอิสระ: รูปร่าง 89">
              <a:extLst>
                <a:ext uri="{FF2B5EF4-FFF2-40B4-BE49-F238E27FC236}">
                  <a16:creationId xmlns:a16="http://schemas.microsoft.com/office/drawing/2014/main" xmlns="" id="{70EE9D54-3FA7-4A92-BC61-0385AFE7F1FD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รูปแบบอิสระ: รูปร่าง 90">
              <a:extLst>
                <a:ext uri="{FF2B5EF4-FFF2-40B4-BE49-F238E27FC236}">
                  <a16:creationId xmlns:a16="http://schemas.microsoft.com/office/drawing/2014/main" xmlns="" id="{1B3BA069-A859-430B-B348-FC9563C65AE0}"/>
                </a:ext>
              </a:extLst>
            </p:cNvPr>
            <p:cNvSpPr/>
            <p:nvPr/>
          </p:nvSpPr>
          <p:spPr>
            <a:xfrm>
              <a:off x="-3635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วงรี 91">
              <a:extLst>
                <a:ext uri="{FF2B5EF4-FFF2-40B4-BE49-F238E27FC236}">
                  <a16:creationId xmlns:a16="http://schemas.microsoft.com/office/drawing/2014/main" xmlns="" id="{5406FE9F-04E0-4DE9-8A27-670C607A3A37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วงรี 92">
              <a:extLst>
                <a:ext uri="{FF2B5EF4-FFF2-40B4-BE49-F238E27FC236}">
                  <a16:creationId xmlns:a16="http://schemas.microsoft.com/office/drawing/2014/main" xmlns="" id="{58801701-797C-4A21-9EF9-6249919E71A7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วงรี 93">
              <a:extLst>
                <a:ext uri="{FF2B5EF4-FFF2-40B4-BE49-F238E27FC236}">
                  <a16:creationId xmlns:a16="http://schemas.microsoft.com/office/drawing/2014/main" xmlns="" id="{9FD69005-3FE4-47B7-A683-7286D00DCA75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วงรี 94">
              <a:extLst>
                <a:ext uri="{FF2B5EF4-FFF2-40B4-BE49-F238E27FC236}">
                  <a16:creationId xmlns:a16="http://schemas.microsoft.com/office/drawing/2014/main" xmlns="" id="{3E3DC4F3-8062-41D9-956B-21F0DE8014B6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xmlns="" id="{D2AF4002-4F2C-43A7-BA25-C3B71C58FCD5}"/>
              </a:ext>
            </a:extLst>
          </p:cNvPr>
          <p:cNvGrpSpPr/>
          <p:nvPr/>
        </p:nvGrpSpPr>
        <p:grpSpPr>
          <a:xfrm>
            <a:off x="-231007" y="658062"/>
            <a:ext cx="8362931" cy="6623257"/>
            <a:chOff x="-214760" y="659757"/>
            <a:chExt cx="8362931" cy="6623257"/>
          </a:xfrm>
        </p:grpSpPr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xmlns="" id="{EF2332F8-B4D8-4EA2-8A25-B0554A15E96C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xmlns="" id="{1C6EC82F-3ECB-4B94-8963-D51C14F9FCF6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xmlns="" id="{326877FC-7858-4667-9DBE-1F5913CC96DF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xmlns="" id="{6064FA39-A3C4-4BAC-BF6B-3FBBCAA1C1A6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xmlns="" id="{795E914E-48D8-4604-8D54-A6F60B909083}"/>
                </a:ext>
              </a:extLst>
            </p:cNvPr>
            <p:cNvSpPr/>
            <p:nvPr/>
          </p:nvSpPr>
          <p:spPr>
            <a:xfrm>
              <a:off x="759802" y="5377854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xmlns="" id="{0E49CD53-D1FC-4BE9-87C7-D1AC7B2930BA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xmlns="" id="{64FD28EA-998D-4D91-9272-BDED018A93F8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xmlns="" id="{35D12A27-CC3D-47BF-897D-F8720D92607F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xmlns="" id="{EE9E9A5F-404B-429A-BBA4-7E77A79F260D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xmlns="" id="{CA606144-C029-4FA9-B070-AFFE5D933706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xmlns="" id="{8892D9EF-901C-4910-AD2C-BC35F4E5D55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xmlns="" id="{F4A77502-2DB2-4626-A3CD-956219A47384}"/>
                </a:ext>
              </a:extLst>
            </p:cNvPr>
            <p:cNvSpPr/>
            <p:nvPr/>
          </p:nvSpPr>
          <p:spPr>
            <a:xfrm rot="20331971">
              <a:off x="5488778" y="6221741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xmlns="" id="{7272791B-85BC-4F8C-819E-AE33B6C70EDB}"/>
                </a:ext>
              </a:extLst>
            </p:cNvPr>
            <p:cNvSpPr/>
            <p:nvPr/>
          </p:nvSpPr>
          <p:spPr>
            <a:xfrm rot="936463">
              <a:off x="3339895" y="6385356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วงรี 46">
              <a:extLst>
                <a:ext uri="{FF2B5EF4-FFF2-40B4-BE49-F238E27FC236}">
                  <a16:creationId xmlns:a16="http://schemas.microsoft.com/office/drawing/2014/main" xmlns="" id="{3893B460-F4A7-44C0-82AD-0F55E183CE20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วงรี 47">
              <a:extLst>
                <a:ext uri="{FF2B5EF4-FFF2-40B4-BE49-F238E27FC236}">
                  <a16:creationId xmlns:a16="http://schemas.microsoft.com/office/drawing/2014/main" xmlns="" id="{29CFA3F1-AA72-47C4-8488-8DA92D98BB11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วงรี 48">
              <a:extLst>
                <a:ext uri="{FF2B5EF4-FFF2-40B4-BE49-F238E27FC236}">
                  <a16:creationId xmlns:a16="http://schemas.microsoft.com/office/drawing/2014/main" xmlns="" id="{6C1A2634-1AF8-483B-9A42-B4A859895EDA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xmlns="" id="{0064DA8A-127A-4B47-80B1-2E20294047E4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xmlns="" id="{699EC322-E481-46B9-8C76-B7E17475276F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xmlns="" id="{841FA602-0F7C-4842-AC13-913344E6AD36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รูปแบบอิสระ: รูปร่าง 52">
              <a:extLst>
                <a:ext uri="{FF2B5EF4-FFF2-40B4-BE49-F238E27FC236}">
                  <a16:creationId xmlns:a16="http://schemas.microsoft.com/office/drawing/2014/main" xmlns="" id="{9788B0AE-75A0-49DE-89AC-155A0AF2ADF3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รูปแบบอิสระ: รูปร่าง 53">
              <a:extLst>
                <a:ext uri="{FF2B5EF4-FFF2-40B4-BE49-F238E27FC236}">
                  <a16:creationId xmlns:a16="http://schemas.microsoft.com/office/drawing/2014/main" xmlns="" id="{669CDDDD-5C26-48FC-BBC2-101E2E1C7C07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รูปแบบอิสระ: รูปร่าง 54">
              <a:extLst>
                <a:ext uri="{FF2B5EF4-FFF2-40B4-BE49-F238E27FC236}">
                  <a16:creationId xmlns:a16="http://schemas.microsoft.com/office/drawing/2014/main" xmlns="" id="{35823296-039B-4BCC-A712-9015B59CBBB8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รูปแบบอิสระ: รูปร่าง 55">
              <a:extLst>
                <a:ext uri="{FF2B5EF4-FFF2-40B4-BE49-F238E27FC236}">
                  <a16:creationId xmlns:a16="http://schemas.microsoft.com/office/drawing/2014/main" xmlns="" id="{C8B51F43-F607-439E-83DE-89DDE3A89758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รูปแบบอิสระ: รูปร่าง 56">
              <a:extLst>
                <a:ext uri="{FF2B5EF4-FFF2-40B4-BE49-F238E27FC236}">
                  <a16:creationId xmlns:a16="http://schemas.microsoft.com/office/drawing/2014/main" xmlns="" id="{D1DF6A9C-6CDB-48BA-9C7C-5D24C516F5BE}"/>
                </a:ext>
              </a:extLst>
            </p:cNvPr>
            <p:cNvSpPr/>
            <p:nvPr/>
          </p:nvSpPr>
          <p:spPr>
            <a:xfrm>
              <a:off x="-3635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วงรี 57">
              <a:extLst>
                <a:ext uri="{FF2B5EF4-FFF2-40B4-BE49-F238E27FC236}">
                  <a16:creationId xmlns:a16="http://schemas.microsoft.com/office/drawing/2014/main" xmlns="" id="{97A231A4-5823-4590-BD31-DBD2F53BD186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วงรี 58">
              <a:extLst>
                <a:ext uri="{FF2B5EF4-FFF2-40B4-BE49-F238E27FC236}">
                  <a16:creationId xmlns:a16="http://schemas.microsoft.com/office/drawing/2014/main" xmlns="" id="{D6EB7980-C46F-4624-9210-232218026E5A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วงรี 59">
              <a:extLst>
                <a:ext uri="{FF2B5EF4-FFF2-40B4-BE49-F238E27FC236}">
                  <a16:creationId xmlns:a16="http://schemas.microsoft.com/office/drawing/2014/main" xmlns="" id="{1811422E-B3BE-48A2-A760-E78B2199FAF9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วงรี 60">
              <a:extLst>
                <a:ext uri="{FF2B5EF4-FFF2-40B4-BE49-F238E27FC236}">
                  <a16:creationId xmlns:a16="http://schemas.microsoft.com/office/drawing/2014/main" xmlns="" id="{B4A1EC98-09D2-4FBC-850B-8E6D98261233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39C1DE4D-BC92-4C92-AE9C-151DFDDE8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4582390" y="3429000"/>
            <a:ext cx="3027219" cy="3027219"/>
          </a:xfrm>
          <a:prstGeom prst="ellipse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xmlns="" id="{54516C02-950C-47EE-9EA8-1E403C76E7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0" r="19590"/>
          <a:stretch/>
        </p:blipFill>
        <p:spPr>
          <a:xfrm>
            <a:off x="4582392" y="401782"/>
            <a:ext cx="3027218" cy="3027218"/>
          </a:xfrm>
          <a:prstGeom prst="ellipse">
            <a:avLst/>
          </a:prstGeom>
        </p:spPr>
      </p:pic>
      <p:sp>
        <p:nvSpPr>
          <p:cNvPr id="9" name="ส่วนโค้ง 8">
            <a:extLst>
              <a:ext uri="{FF2B5EF4-FFF2-40B4-BE49-F238E27FC236}">
                <a16:creationId xmlns:a16="http://schemas.microsoft.com/office/drawing/2014/main" xmlns="" id="{2F5378EB-7E74-4B39-893B-668765A86C80}"/>
              </a:ext>
            </a:extLst>
          </p:cNvPr>
          <p:cNvSpPr/>
          <p:nvPr/>
        </p:nvSpPr>
        <p:spPr>
          <a:xfrm>
            <a:off x="4348173" y="167565"/>
            <a:ext cx="3495651" cy="3495651"/>
          </a:xfrm>
          <a:prstGeom prst="arc">
            <a:avLst>
              <a:gd name="adj1" fmla="val 14830820"/>
              <a:gd name="adj2" fmla="val 1983243"/>
            </a:avLst>
          </a:prstGeom>
          <a:noFill/>
          <a:ln w="1905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่วนโค้ง 9">
            <a:extLst>
              <a:ext uri="{FF2B5EF4-FFF2-40B4-BE49-F238E27FC236}">
                <a16:creationId xmlns:a16="http://schemas.microsoft.com/office/drawing/2014/main" xmlns="" id="{5074F408-C955-4F5F-BCD1-CF9DE118CC41}"/>
              </a:ext>
            </a:extLst>
          </p:cNvPr>
          <p:cNvSpPr/>
          <p:nvPr/>
        </p:nvSpPr>
        <p:spPr>
          <a:xfrm rot="9900000">
            <a:off x="4348173" y="3194783"/>
            <a:ext cx="3495651" cy="3495651"/>
          </a:xfrm>
          <a:prstGeom prst="arc">
            <a:avLst>
              <a:gd name="adj1" fmla="val 14830820"/>
              <a:gd name="adj2" fmla="val 1983243"/>
            </a:avLst>
          </a:prstGeom>
          <a:noFill/>
          <a:ln w="1905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xmlns="" id="{416D82D2-288E-4E43-8804-87F55E35F624}"/>
              </a:ext>
            </a:extLst>
          </p:cNvPr>
          <p:cNvSpPr txBox="1"/>
          <p:nvPr/>
        </p:nvSpPr>
        <p:spPr>
          <a:xfrm>
            <a:off x="198116" y="2319285"/>
            <a:ext cx="445548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(-) private :</a:t>
            </a:r>
          </a:p>
          <a:p>
            <a:r>
              <a:rPr lang="en-US" sz="2000" dirty="0"/>
              <a:t>            + float </a:t>
            </a:r>
            <a:r>
              <a:rPr lang="en-US" sz="2000" dirty="0" err="1"/>
              <a:t>HeSoLuong</a:t>
            </a:r>
            <a:r>
              <a:rPr lang="en-US" sz="2000" dirty="0"/>
              <a:t> ;</a:t>
            </a:r>
          </a:p>
          <a:p>
            <a:r>
              <a:rPr lang="en-US" sz="2000" dirty="0"/>
              <a:t>   (+) public : </a:t>
            </a:r>
          </a:p>
          <a:p>
            <a:r>
              <a:rPr lang="en-US" sz="2000" dirty="0"/>
              <a:t>             + void </a:t>
            </a:r>
            <a:r>
              <a:rPr lang="en-US" sz="2000" dirty="0" err="1"/>
              <a:t>Nhap</a:t>
            </a:r>
            <a:r>
              <a:rPr lang="en-US" sz="2000" dirty="0"/>
              <a:t>();</a:t>
            </a:r>
          </a:p>
          <a:p>
            <a:r>
              <a:rPr lang="en-US" sz="2000" dirty="0"/>
              <a:t>	     + void </a:t>
            </a:r>
            <a:r>
              <a:rPr lang="en-US" sz="2000" dirty="0" err="1"/>
              <a:t>DocFile</a:t>
            </a:r>
            <a:r>
              <a:rPr lang="en-US" sz="2000" dirty="0"/>
              <a:t>(</a:t>
            </a:r>
            <a:r>
              <a:rPr lang="en-US" sz="2000" dirty="0" err="1"/>
              <a:t>wifstream</a:t>
            </a:r>
            <a:r>
              <a:rPr lang="en-US" sz="2000" dirty="0"/>
              <a:t> &amp;);</a:t>
            </a:r>
          </a:p>
          <a:p>
            <a:r>
              <a:rPr lang="en-US" sz="2000" dirty="0"/>
              <a:t>	     + void </a:t>
            </a:r>
            <a:r>
              <a:rPr lang="en-US" sz="2000" dirty="0" err="1"/>
              <a:t>Xuat</a:t>
            </a:r>
            <a:r>
              <a:rPr lang="en-US" sz="2000" dirty="0"/>
              <a:t>();</a:t>
            </a:r>
          </a:p>
          <a:p>
            <a:r>
              <a:rPr lang="en-US" sz="2000" dirty="0"/>
              <a:t>	     + void </a:t>
            </a:r>
            <a:r>
              <a:rPr lang="en-US" sz="2000" dirty="0" err="1"/>
              <a:t>Xuatfile</a:t>
            </a:r>
            <a:r>
              <a:rPr lang="en-US" sz="2000" dirty="0"/>
              <a:t>(</a:t>
            </a:r>
            <a:r>
              <a:rPr lang="en-US" sz="2000" dirty="0" err="1"/>
              <a:t>wofstream</a:t>
            </a:r>
            <a:r>
              <a:rPr lang="en-US" sz="2000" dirty="0"/>
              <a:t> &amp;);</a:t>
            </a:r>
          </a:p>
          <a:p>
            <a:r>
              <a:rPr lang="en-US" sz="2000" dirty="0"/>
              <a:t>             + void Update();</a:t>
            </a:r>
          </a:p>
          <a:p>
            <a:r>
              <a:rPr lang="en-US" sz="2000" dirty="0"/>
              <a:t>             + void </a:t>
            </a:r>
            <a:r>
              <a:rPr lang="en-US" sz="2000" dirty="0" err="1"/>
              <a:t>DoUpdate</a:t>
            </a:r>
            <a:r>
              <a:rPr lang="en-US" sz="2000" dirty="0"/>
              <a:t>(</a:t>
            </a:r>
            <a:r>
              <a:rPr lang="en-US" sz="2000" dirty="0" err="1"/>
              <a:t>int</a:t>
            </a:r>
            <a:r>
              <a:rPr lang="en-US" sz="2000" dirty="0"/>
              <a:t>);</a:t>
            </a:r>
          </a:p>
          <a:p>
            <a:r>
              <a:rPr lang="en-US" sz="2000" dirty="0"/>
              <a:t>             + void </a:t>
            </a:r>
            <a:r>
              <a:rPr lang="en-US" sz="2000" dirty="0" err="1"/>
              <a:t>setSHD</a:t>
            </a:r>
            <a:r>
              <a:rPr lang="en-US" sz="2000" dirty="0"/>
              <a:t>(</a:t>
            </a:r>
            <a:r>
              <a:rPr lang="en-US" sz="2000" dirty="0" err="1"/>
              <a:t>int</a:t>
            </a:r>
            <a:r>
              <a:rPr lang="en-US" sz="2000" dirty="0"/>
              <a:t>);</a:t>
            </a:r>
          </a:p>
          <a:p>
            <a:r>
              <a:rPr lang="en-US" sz="2000" dirty="0"/>
              <a:t>             + long </a:t>
            </a:r>
            <a:r>
              <a:rPr lang="en-US" sz="2000" dirty="0" err="1"/>
              <a:t>TinhLuong</a:t>
            </a:r>
            <a:r>
              <a:rPr lang="en-US" sz="2000" dirty="0"/>
              <a:t> () {</a:t>
            </a:r>
          </a:p>
          <a:p>
            <a:r>
              <a:rPr lang="en-US" sz="2000" dirty="0"/>
              <a:t>                          return this-&gt;</a:t>
            </a:r>
            <a:r>
              <a:rPr lang="en-US" sz="2000" dirty="0" err="1"/>
              <a:t>LuongCoBan</a:t>
            </a:r>
            <a:r>
              <a:rPr lang="en-US" sz="2000" dirty="0"/>
              <a:t> + this-&gt;</a:t>
            </a:r>
            <a:r>
              <a:rPr lang="en-US" sz="2000" dirty="0" err="1"/>
              <a:t>SoHopDong</a:t>
            </a:r>
            <a:r>
              <a:rPr lang="en-US" sz="2000" dirty="0"/>
              <a:t>*100000;</a:t>
            </a:r>
          </a:p>
          <a:p>
            <a:r>
              <a:rPr lang="en-US" sz="2000" dirty="0"/>
              <a:t>               }</a:t>
            </a: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xmlns="" id="{6744854F-7756-4A5B-9BFB-F347C032E288}"/>
              </a:ext>
            </a:extLst>
          </p:cNvPr>
          <p:cNvSpPr txBox="1"/>
          <p:nvPr/>
        </p:nvSpPr>
        <p:spPr>
          <a:xfrm>
            <a:off x="3039519" y="6547382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  <a:endParaRPr lang="en-US" sz="1600" dirty="0">
              <a:solidFill>
                <a:srgbClr val="633B79"/>
              </a:solidFill>
              <a:latin typeface="Alfa Slab One" panose="00000500000000000000" pitchFamily="2" charset="0"/>
            </a:endParaRPr>
          </a:p>
        </p:txBody>
      </p:sp>
      <p:sp>
        <p:nvSpPr>
          <p:cNvPr id="24" name="สามเหลี่ยมหน้าจั่ว 23">
            <a:extLst>
              <a:ext uri="{FF2B5EF4-FFF2-40B4-BE49-F238E27FC236}">
                <a16:creationId xmlns:a16="http://schemas.microsoft.com/office/drawing/2014/main" xmlns="" id="{8F686333-C1D1-4880-B65E-A144F1F6D34E}"/>
              </a:ext>
            </a:extLst>
          </p:cNvPr>
          <p:cNvSpPr/>
          <p:nvPr/>
        </p:nvSpPr>
        <p:spPr>
          <a:xfrm>
            <a:off x="3954187" y="6572066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xmlns="" id="{34725CEF-8057-40AC-A207-AA76D5772C37}"/>
              </a:ext>
            </a:extLst>
          </p:cNvPr>
          <p:cNvSpPr/>
          <p:nvPr/>
        </p:nvSpPr>
        <p:spPr>
          <a:xfrm rot="17679369" flipV="1">
            <a:off x="2768659" y="1866731"/>
            <a:ext cx="1136528" cy="1131662"/>
          </a:xfrm>
          <a:custGeom>
            <a:avLst/>
            <a:gdLst>
              <a:gd name="connsiteX0" fmla="*/ 2053407 w 2138355"/>
              <a:gd name="connsiteY0" fmla="*/ 40756 h 2129200"/>
              <a:gd name="connsiteX1" fmla="*/ 1872699 w 2138355"/>
              <a:gd name="connsiteY1" fmla="*/ 54421 h 2129200"/>
              <a:gd name="connsiteX2" fmla="*/ 1165194 w 2138355"/>
              <a:gd name="connsiteY2" fmla="*/ 499822 h 2129200"/>
              <a:gd name="connsiteX3" fmla="*/ 1096614 w 2138355"/>
              <a:gd name="connsiteY3" fmla="*/ 556325 h 2129200"/>
              <a:gd name="connsiteX4" fmla="*/ 1092258 w 2138355"/>
              <a:gd name="connsiteY4" fmla="*/ 561976 h 2129200"/>
              <a:gd name="connsiteX5" fmla="*/ 1087178 w 2138355"/>
              <a:gd name="connsiteY5" fmla="*/ 564110 h 2129200"/>
              <a:gd name="connsiteX6" fmla="*/ 115754 w 2138355"/>
              <a:gd name="connsiteY6" fmla="*/ 1790179 h 2129200"/>
              <a:gd name="connsiteX7" fmla="*/ 97263 w 2138355"/>
              <a:gd name="connsiteY7" fmla="*/ 2101976 h 2129200"/>
              <a:gd name="connsiteX8" fmla="*/ 331908 w 2138355"/>
              <a:gd name="connsiteY8" fmla="*/ 2059622 h 2129200"/>
              <a:gd name="connsiteX9" fmla="*/ 775202 w 2138355"/>
              <a:gd name="connsiteY9" fmla="*/ 1778774 h 2129200"/>
              <a:gd name="connsiteX10" fmla="*/ 697821 w 2138355"/>
              <a:gd name="connsiteY10" fmla="*/ 1728622 h 2129200"/>
              <a:gd name="connsiteX11" fmla="*/ 377793 w 2138355"/>
              <a:gd name="connsiteY11" fmla="*/ 1732013 h 2129200"/>
              <a:gd name="connsiteX12" fmla="*/ 383623 w 2138355"/>
              <a:gd name="connsiteY12" fmla="*/ 1723593 h 2129200"/>
              <a:gd name="connsiteX13" fmla="*/ 445268 w 2138355"/>
              <a:gd name="connsiteY13" fmla="*/ 1573784 h 2129200"/>
              <a:gd name="connsiteX14" fmla="*/ 599307 w 2138355"/>
              <a:gd name="connsiteY14" fmla="*/ 1327277 h 2129200"/>
              <a:gd name="connsiteX15" fmla="*/ 911029 w 2138355"/>
              <a:gd name="connsiteY15" fmla="*/ 937858 h 2129200"/>
              <a:gd name="connsiteX16" fmla="*/ 1367315 w 2138355"/>
              <a:gd name="connsiteY16" fmla="*/ 535154 h 2129200"/>
              <a:gd name="connsiteX17" fmla="*/ 1378452 w 2138355"/>
              <a:gd name="connsiteY17" fmla="*/ 528169 h 2129200"/>
              <a:gd name="connsiteX18" fmla="*/ 1687164 w 2138355"/>
              <a:gd name="connsiteY18" fmla="*/ 396241 h 2129200"/>
              <a:gd name="connsiteX19" fmla="*/ 1700576 w 2138355"/>
              <a:gd name="connsiteY19" fmla="*/ 403506 h 2129200"/>
              <a:gd name="connsiteX20" fmla="*/ 1743578 w 2138355"/>
              <a:gd name="connsiteY20" fmla="*/ 484087 h 2129200"/>
              <a:gd name="connsiteX21" fmla="*/ 1652252 w 2138355"/>
              <a:gd name="connsiteY21" fmla="*/ 700355 h 2129200"/>
              <a:gd name="connsiteX22" fmla="*/ 1691698 w 2138355"/>
              <a:gd name="connsiteY22" fmla="*/ 743853 h 2129200"/>
              <a:gd name="connsiteX23" fmla="*/ 1999534 w 2138355"/>
              <a:gd name="connsiteY23" fmla="*/ 384951 h 2129200"/>
              <a:gd name="connsiteX24" fmla="*/ 2106849 w 2138355"/>
              <a:gd name="connsiteY24" fmla="*/ 185663 h 2129200"/>
              <a:gd name="connsiteX25" fmla="*/ 2053407 w 2138355"/>
              <a:gd name="connsiteY25" fmla="*/ 40756 h 2129200"/>
              <a:gd name="connsiteX26" fmla="*/ 426498 w 2138355"/>
              <a:gd name="connsiteY26" fmla="*/ 1166318 h 2129200"/>
              <a:gd name="connsiteX27" fmla="*/ 427882 w 2138355"/>
              <a:gd name="connsiteY27" fmla="*/ 1236256 h 2129200"/>
              <a:gd name="connsiteX28" fmla="*/ 441560 w 2138355"/>
              <a:gd name="connsiteY28" fmla="*/ 1217435 h 2129200"/>
              <a:gd name="connsiteX29" fmla="*/ 1007841 w 2138355"/>
              <a:gd name="connsiteY29" fmla="*/ 598933 h 2129200"/>
              <a:gd name="connsiteX30" fmla="*/ 426498 w 2138355"/>
              <a:gd name="connsiteY30" fmla="*/ 1166318 h 2129200"/>
              <a:gd name="connsiteX31" fmla="*/ 1634967 w 2138355"/>
              <a:gd name="connsiteY31" fmla="*/ 683426 h 2129200"/>
              <a:gd name="connsiteX32" fmla="*/ 1701350 w 2138355"/>
              <a:gd name="connsiteY32" fmla="*/ 566802 h 2129200"/>
              <a:gd name="connsiteX33" fmla="*/ 1697820 w 2138355"/>
              <a:gd name="connsiteY33" fmla="*/ 416549 h 2129200"/>
              <a:gd name="connsiteX34" fmla="*/ 1693349 w 2138355"/>
              <a:gd name="connsiteY34" fmla="*/ 418670 h 2129200"/>
              <a:gd name="connsiteX35" fmla="*/ 1409644 w 2138355"/>
              <a:gd name="connsiteY35" fmla="*/ 538938 h 2129200"/>
              <a:gd name="connsiteX36" fmla="*/ 1634967 w 2138355"/>
              <a:gd name="connsiteY36" fmla="*/ 683426 h 2129200"/>
              <a:gd name="connsiteX37" fmla="*/ 559543 w 2138355"/>
              <a:gd name="connsiteY37" fmla="*/ 1564792 h 2129200"/>
              <a:gd name="connsiteX38" fmla="*/ 1531170 w 2138355"/>
              <a:gd name="connsiteY38" fmla="*/ 632575 h 2129200"/>
              <a:gd name="connsiteX39" fmla="*/ 1531678 w 2138355"/>
              <a:gd name="connsiteY39" fmla="*/ 632512 h 2129200"/>
              <a:gd name="connsiteX40" fmla="*/ 1382732 w 2138355"/>
              <a:gd name="connsiteY40" fmla="*/ 555550 h 2129200"/>
              <a:gd name="connsiteX41" fmla="*/ 936340 w 2138355"/>
              <a:gd name="connsiteY41" fmla="*/ 947548 h 2129200"/>
              <a:gd name="connsiteX42" fmla="*/ 632276 w 2138355"/>
              <a:gd name="connsiteY42" fmla="*/ 1321080 h 2129200"/>
              <a:gd name="connsiteX43" fmla="*/ 509289 w 2138355"/>
              <a:gd name="connsiteY43" fmla="*/ 1502791 h 2129200"/>
              <a:gd name="connsiteX44" fmla="*/ 559543 w 2138355"/>
              <a:gd name="connsiteY44" fmla="*/ 1564792 h 2129200"/>
              <a:gd name="connsiteX45" fmla="*/ 675964 w 2138355"/>
              <a:gd name="connsiteY45" fmla="*/ 1711972 h 2129200"/>
              <a:gd name="connsiteX46" fmla="*/ 658895 w 2138355"/>
              <a:gd name="connsiteY46" fmla="*/ 1704835 h 2129200"/>
              <a:gd name="connsiteX47" fmla="*/ 660229 w 2138355"/>
              <a:gd name="connsiteY47" fmla="*/ 1699107 h 2129200"/>
              <a:gd name="connsiteX48" fmla="*/ 552939 w 2138355"/>
              <a:gd name="connsiteY48" fmla="*/ 1590980 h 2129200"/>
              <a:gd name="connsiteX49" fmla="*/ 551225 w 2138355"/>
              <a:gd name="connsiteY49" fmla="*/ 1588846 h 2129200"/>
              <a:gd name="connsiteX50" fmla="*/ 500323 w 2138355"/>
              <a:gd name="connsiteY50" fmla="*/ 1517663 h 2129200"/>
              <a:gd name="connsiteX51" fmla="*/ 402647 w 2138355"/>
              <a:gd name="connsiteY51" fmla="*/ 1748752 h 2129200"/>
              <a:gd name="connsiteX52" fmla="*/ 682657 w 2138355"/>
              <a:gd name="connsiteY52" fmla="*/ 1717446 h 2129200"/>
              <a:gd name="connsiteX53" fmla="*/ 675964 w 2138355"/>
              <a:gd name="connsiteY53" fmla="*/ 1711972 h 2129200"/>
              <a:gd name="connsiteX54" fmla="*/ 611131 w 2138355"/>
              <a:gd name="connsiteY54" fmla="*/ 1618678 h 2129200"/>
              <a:gd name="connsiteX55" fmla="*/ 667290 w 2138355"/>
              <a:gd name="connsiteY55" fmla="*/ 1668475 h 2129200"/>
              <a:gd name="connsiteX56" fmla="*/ 1031158 w 2138355"/>
              <a:gd name="connsiteY56" fmla="*/ 1151040 h 2129200"/>
              <a:gd name="connsiteX57" fmla="*/ 1601808 w 2138355"/>
              <a:gd name="connsiteY57" fmla="*/ 737934 h 2129200"/>
              <a:gd name="connsiteX58" fmla="*/ 611131 w 2138355"/>
              <a:gd name="connsiteY58" fmla="*/ 1618678 h 2129200"/>
              <a:gd name="connsiteX59" fmla="*/ 1536415 w 2138355"/>
              <a:gd name="connsiteY59" fmla="*/ 645009 h 2129200"/>
              <a:gd name="connsiteX60" fmla="*/ 958793 w 2138355"/>
              <a:gd name="connsiteY60" fmla="*/ 1023913 h 2129200"/>
              <a:gd name="connsiteX61" fmla="*/ 569081 w 2138355"/>
              <a:gd name="connsiteY61" fmla="*/ 1575448 h 2129200"/>
              <a:gd name="connsiteX62" fmla="*/ 603892 w 2138355"/>
              <a:gd name="connsiteY62" fmla="*/ 1611490 h 2129200"/>
              <a:gd name="connsiteX63" fmla="*/ 1622153 w 2138355"/>
              <a:gd name="connsiteY63" fmla="*/ 716764 h 2129200"/>
              <a:gd name="connsiteX64" fmla="*/ 1630929 w 2138355"/>
              <a:gd name="connsiteY64" fmla="*/ 722314 h 2129200"/>
              <a:gd name="connsiteX65" fmla="*/ 1635361 w 2138355"/>
              <a:gd name="connsiteY65" fmla="*/ 719939 h 2129200"/>
              <a:gd name="connsiteX66" fmla="*/ 1539425 w 2138355"/>
              <a:gd name="connsiteY66" fmla="*/ 637795 h 2129200"/>
              <a:gd name="connsiteX67" fmla="*/ 1536415 w 2138355"/>
              <a:gd name="connsiteY67" fmla="*/ 645009 h 2129200"/>
              <a:gd name="connsiteX68" fmla="*/ 912134 w 2138355"/>
              <a:gd name="connsiteY68" fmla="*/ 1810918 h 2129200"/>
              <a:gd name="connsiteX69" fmla="*/ 1712615 w 2138355"/>
              <a:gd name="connsiteY69" fmla="*/ 814426 h 2129200"/>
              <a:gd name="connsiteX70" fmla="*/ 1644010 w 2138355"/>
              <a:gd name="connsiteY70" fmla="*/ 728943 h 2129200"/>
              <a:gd name="connsiteX71" fmla="*/ 1059466 w 2138355"/>
              <a:gd name="connsiteY71" fmla="*/ 1147763 h 2129200"/>
              <a:gd name="connsiteX72" fmla="*/ 683495 w 2138355"/>
              <a:gd name="connsiteY72" fmla="*/ 1681505 h 2129200"/>
              <a:gd name="connsiteX73" fmla="*/ 912134 w 2138355"/>
              <a:gd name="connsiteY73" fmla="*/ 1810918 h 2129200"/>
              <a:gd name="connsiteX74" fmla="*/ 998328 w 2138355"/>
              <a:gd name="connsiteY74" fmla="*/ 1837613 h 2129200"/>
              <a:gd name="connsiteX75" fmla="*/ 1798670 w 2138355"/>
              <a:gd name="connsiteY75" fmla="*/ 1000151 h 2129200"/>
              <a:gd name="connsiteX76" fmla="*/ 1802988 w 2138355"/>
              <a:gd name="connsiteY76" fmla="*/ 999402 h 2129200"/>
              <a:gd name="connsiteX77" fmla="*/ 1777893 w 2138355"/>
              <a:gd name="connsiteY77" fmla="*/ 931660 h 2129200"/>
              <a:gd name="connsiteX78" fmla="*/ 1719181 w 2138355"/>
              <a:gd name="connsiteY78" fmla="*/ 823888 h 2129200"/>
              <a:gd name="connsiteX79" fmla="*/ 931730 w 2138355"/>
              <a:gd name="connsiteY79" fmla="*/ 1817332 h 2129200"/>
              <a:gd name="connsiteX80" fmla="*/ 931425 w 2138355"/>
              <a:gd name="connsiteY80" fmla="*/ 1817801 h 2129200"/>
              <a:gd name="connsiteX81" fmla="*/ 998328 w 2138355"/>
              <a:gd name="connsiteY81" fmla="*/ 1837613 h 2129200"/>
              <a:gd name="connsiteX82" fmla="*/ 1042093 w 2138355"/>
              <a:gd name="connsiteY82" fmla="*/ 1846795 h 2129200"/>
              <a:gd name="connsiteX83" fmla="*/ 1830547 w 2138355"/>
              <a:gd name="connsiteY83" fmla="*/ 1152259 h 2129200"/>
              <a:gd name="connsiteX84" fmla="*/ 1807357 w 2138355"/>
              <a:gd name="connsiteY84" fmla="*/ 1014121 h 2129200"/>
              <a:gd name="connsiteX85" fmla="*/ 1807014 w 2138355"/>
              <a:gd name="connsiteY85" fmla="*/ 1014388 h 2129200"/>
              <a:gd name="connsiteX86" fmla="*/ 1011956 w 2138355"/>
              <a:gd name="connsiteY86" fmla="*/ 1840649 h 2129200"/>
              <a:gd name="connsiteX87" fmla="*/ 1042093 w 2138355"/>
              <a:gd name="connsiteY87" fmla="*/ 1846795 h 2129200"/>
              <a:gd name="connsiteX88" fmla="*/ 1145687 w 2138355"/>
              <a:gd name="connsiteY88" fmla="*/ 1857679 h 2129200"/>
              <a:gd name="connsiteX89" fmla="*/ 1142982 w 2138355"/>
              <a:gd name="connsiteY89" fmla="*/ 1846821 h 2129200"/>
              <a:gd name="connsiteX90" fmla="*/ 1825836 w 2138355"/>
              <a:gd name="connsiteY90" fmla="*/ 1220877 h 2129200"/>
              <a:gd name="connsiteX91" fmla="*/ 1830535 w 2138355"/>
              <a:gd name="connsiteY91" fmla="*/ 1220585 h 2129200"/>
              <a:gd name="connsiteX92" fmla="*/ 1831208 w 2138355"/>
              <a:gd name="connsiteY92" fmla="*/ 1170813 h 2129200"/>
              <a:gd name="connsiteX93" fmla="*/ 1056672 w 2138355"/>
              <a:gd name="connsiteY93" fmla="*/ 1849196 h 2129200"/>
              <a:gd name="connsiteX94" fmla="*/ 1145687 w 2138355"/>
              <a:gd name="connsiteY94" fmla="*/ 1857679 h 2129200"/>
              <a:gd name="connsiteX95" fmla="*/ 1289997 w 2138355"/>
              <a:gd name="connsiteY95" fmla="*/ 1846097 h 2129200"/>
              <a:gd name="connsiteX96" fmla="*/ 1764317 w 2138355"/>
              <a:gd name="connsiteY96" fmla="*/ 1458760 h 2129200"/>
              <a:gd name="connsiteX97" fmla="*/ 1772026 w 2138355"/>
              <a:gd name="connsiteY97" fmla="*/ 1458595 h 2129200"/>
              <a:gd name="connsiteX98" fmla="*/ 1829900 w 2138355"/>
              <a:gd name="connsiteY98" fmla="*/ 1230783 h 2129200"/>
              <a:gd name="connsiteX99" fmla="*/ 1156037 w 2138355"/>
              <a:gd name="connsiteY99" fmla="*/ 1856879 h 2129200"/>
              <a:gd name="connsiteX100" fmla="*/ 1154691 w 2138355"/>
              <a:gd name="connsiteY100" fmla="*/ 1857921 h 2129200"/>
              <a:gd name="connsiteX101" fmla="*/ 1289997 w 2138355"/>
              <a:gd name="connsiteY101" fmla="*/ 1846097 h 2129200"/>
              <a:gd name="connsiteX102" fmla="*/ 1761497 w 2138355"/>
              <a:gd name="connsiteY102" fmla="*/ 1480884 h 2129200"/>
              <a:gd name="connsiteX103" fmla="*/ 1312590 w 2138355"/>
              <a:gd name="connsiteY103" fmla="*/ 1841258 h 2129200"/>
              <a:gd name="connsiteX104" fmla="*/ 1475747 w 2138355"/>
              <a:gd name="connsiteY104" fmla="*/ 1778368 h 2129200"/>
              <a:gd name="connsiteX105" fmla="*/ 1761497 w 2138355"/>
              <a:gd name="connsiteY105" fmla="*/ 1480884 h 2129200"/>
              <a:gd name="connsiteX106" fmla="*/ 2091596 w 2138355"/>
              <a:gd name="connsiteY106" fmla="*/ 287530 h 2129200"/>
              <a:gd name="connsiteX107" fmla="*/ 1707903 w 2138355"/>
              <a:gd name="connsiteY107" fmla="*/ 763855 h 2129200"/>
              <a:gd name="connsiteX108" fmla="*/ 1839730 w 2138355"/>
              <a:gd name="connsiteY108" fmla="*/ 1359815 h 2129200"/>
              <a:gd name="connsiteX109" fmla="*/ 1008679 w 2138355"/>
              <a:gd name="connsiteY109" fmla="*/ 1868195 h 2129200"/>
              <a:gd name="connsiteX110" fmla="*/ 792779 w 2138355"/>
              <a:gd name="connsiteY110" fmla="*/ 1788414 h 2129200"/>
              <a:gd name="connsiteX111" fmla="*/ 379241 w 2138355"/>
              <a:gd name="connsiteY111" fmla="*/ 2070201 h 2129200"/>
              <a:gd name="connsiteX112" fmla="*/ 155200 w 2138355"/>
              <a:gd name="connsiteY112" fmla="*/ 2126729 h 2129200"/>
              <a:gd name="connsiteX113" fmla="*/ 14027 w 2138355"/>
              <a:gd name="connsiteY113" fmla="*/ 2088743 h 2129200"/>
              <a:gd name="connsiteX114" fmla="*/ 44685 w 2138355"/>
              <a:gd name="connsiteY114" fmla="*/ 1879396 h 2129200"/>
              <a:gd name="connsiteX115" fmla="*/ 165271 w 2138355"/>
              <a:gd name="connsiteY115" fmla="*/ 1645615 h 2129200"/>
              <a:gd name="connsiteX116" fmla="*/ 415246 w 2138355"/>
              <a:gd name="connsiteY116" fmla="*/ 1253643 h 2129200"/>
              <a:gd name="connsiteX117" fmla="*/ 586099 w 2138355"/>
              <a:gd name="connsiteY117" fmla="*/ 695224 h 2129200"/>
              <a:gd name="connsiteX118" fmla="*/ 1116477 w 2138355"/>
              <a:gd name="connsiteY118" fmla="*/ 484951 h 2129200"/>
              <a:gd name="connsiteX119" fmla="*/ 1114153 w 2138355"/>
              <a:gd name="connsiteY119" fmla="*/ 502096 h 2129200"/>
              <a:gd name="connsiteX120" fmla="*/ 847922 w 2138355"/>
              <a:gd name="connsiteY120" fmla="*/ 547054 h 2129200"/>
              <a:gd name="connsiteX121" fmla="*/ 601936 w 2138355"/>
              <a:gd name="connsiteY121" fmla="*/ 711061 h 2129200"/>
              <a:gd name="connsiteX122" fmla="*/ 427730 w 2138355"/>
              <a:gd name="connsiteY122" fmla="*/ 1137349 h 2129200"/>
              <a:gd name="connsiteX123" fmla="*/ 1044302 w 2138355"/>
              <a:gd name="connsiteY123" fmla="*/ 567132 h 2129200"/>
              <a:gd name="connsiteX124" fmla="*/ 1123767 w 2138355"/>
              <a:gd name="connsiteY124" fmla="*/ 500483 h 2129200"/>
              <a:gd name="connsiteX125" fmla="*/ 1524236 w 2138355"/>
              <a:gd name="connsiteY125" fmla="*/ 215190 h 2129200"/>
              <a:gd name="connsiteX126" fmla="*/ 1749699 w 2138355"/>
              <a:gd name="connsiteY126" fmla="*/ 86908 h 2129200"/>
              <a:gd name="connsiteX127" fmla="*/ 1966615 w 2138355"/>
              <a:gd name="connsiteY127" fmla="*/ 993 h 2129200"/>
              <a:gd name="connsiteX128" fmla="*/ 2130420 w 2138355"/>
              <a:gd name="connsiteY128" fmla="*/ 90858 h 2129200"/>
              <a:gd name="connsiteX129" fmla="*/ 2091596 w 2138355"/>
              <a:gd name="connsiteY129" fmla="*/ 287530 h 21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138355" h="2129200">
                <a:moveTo>
                  <a:pt x="2053407" y="40756"/>
                </a:moveTo>
                <a:cubicBezTo>
                  <a:pt x="1995559" y="11241"/>
                  <a:pt x="1928223" y="30190"/>
                  <a:pt x="1872699" y="54421"/>
                </a:cubicBezTo>
                <a:cubicBezTo>
                  <a:pt x="1619384" y="165000"/>
                  <a:pt x="1380167" y="327636"/>
                  <a:pt x="1165194" y="499822"/>
                </a:cubicBezTo>
                <a:cubicBezTo>
                  <a:pt x="1142080" y="518339"/>
                  <a:pt x="1119296" y="537275"/>
                  <a:pt x="1096614" y="556325"/>
                </a:cubicBezTo>
                <a:cubicBezTo>
                  <a:pt x="1096309" y="558662"/>
                  <a:pt x="1095001" y="560909"/>
                  <a:pt x="1092258" y="561976"/>
                </a:cubicBezTo>
                <a:cubicBezTo>
                  <a:pt x="1090543" y="562649"/>
                  <a:pt x="1088892" y="563424"/>
                  <a:pt x="1087178" y="564110"/>
                </a:cubicBezTo>
                <a:cubicBezTo>
                  <a:pt x="686315" y="902920"/>
                  <a:pt x="355086" y="1323289"/>
                  <a:pt x="115754" y="1790179"/>
                </a:cubicBezTo>
                <a:cubicBezTo>
                  <a:pt x="82836" y="1854390"/>
                  <a:pt x="-50997" y="2092096"/>
                  <a:pt x="97263" y="2101976"/>
                </a:cubicBezTo>
                <a:cubicBezTo>
                  <a:pt x="174784" y="2107145"/>
                  <a:pt x="259277" y="2085225"/>
                  <a:pt x="331908" y="2059622"/>
                </a:cubicBezTo>
                <a:cubicBezTo>
                  <a:pt x="498443" y="2000910"/>
                  <a:pt x="641458" y="1891461"/>
                  <a:pt x="775202" y="1778774"/>
                </a:cubicBezTo>
                <a:cubicBezTo>
                  <a:pt x="748519" y="1763484"/>
                  <a:pt x="722624" y="1746809"/>
                  <a:pt x="697821" y="1728622"/>
                </a:cubicBezTo>
                <a:cubicBezTo>
                  <a:pt x="623450" y="1782241"/>
                  <a:pt x="387420" y="1890725"/>
                  <a:pt x="377793" y="1732013"/>
                </a:cubicBezTo>
                <a:cubicBezTo>
                  <a:pt x="377527" y="1727695"/>
                  <a:pt x="380219" y="1724825"/>
                  <a:pt x="383623" y="1723593"/>
                </a:cubicBezTo>
                <a:cubicBezTo>
                  <a:pt x="385426" y="1669237"/>
                  <a:pt x="408985" y="1614157"/>
                  <a:pt x="445268" y="1573784"/>
                </a:cubicBezTo>
                <a:cubicBezTo>
                  <a:pt x="488448" y="1486052"/>
                  <a:pt x="547681" y="1403147"/>
                  <a:pt x="599307" y="1327277"/>
                </a:cubicBezTo>
                <a:cubicBezTo>
                  <a:pt x="692931" y="1189660"/>
                  <a:pt x="797744" y="1059739"/>
                  <a:pt x="911029" y="937858"/>
                </a:cubicBezTo>
                <a:cubicBezTo>
                  <a:pt x="1045941" y="792684"/>
                  <a:pt x="1195852" y="643675"/>
                  <a:pt x="1367315" y="535154"/>
                </a:cubicBezTo>
                <a:cubicBezTo>
                  <a:pt x="1369080" y="530709"/>
                  <a:pt x="1373017" y="527585"/>
                  <a:pt x="1378452" y="528169"/>
                </a:cubicBezTo>
                <a:cubicBezTo>
                  <a:pt x="1474274" y="468835"/>
                  <a:pt x="1576789" y="422276"/>
                  <a:pt x="1687164" y="396241"/>
                </a:cubicBezTo>
                <a:cubicBezTo>
                  <a:pt x="1693845" y="394667"/>
                  <a:pt x="1698607" y="398566"/>
                  <a:pt x="1700576" y="403506"/>
                </a:cubicBezTo>
                <a:cubicBezTo>
                  <a:pt x="1730370" y="408611"/>
                  <a:pt x="1745635" y="451461"/>
                  <a:pt x="1743578" y="484087"/>
                </a:cubicBezTo>
                <a:cubicBezTo>
                  <a:pt x="1738587" y="563259"/>
                  <a:pt x="1702150" y="639624"/>
                  <a:pt x="1652252" y="700355"/>
                </a:cubicBezTo>
                <a:cubicBezTo>
                  <a:pt x="1665993" y="714313"/>
                  <a:pt x="1679100" y="728867"/>
                  <a:pt x="1691698" y="743853"/>
                </a:cubicBezTo>
                <a:cubicBezTo>
                  <a:pt x="1806760" y="635382"/>
                  <a:pt x="1910557" y="515824"/>
                  <a:pt x="1999534" y="384951"/>
                </a:cubicBezTo>
                <a:cubicBezTo>
                  <a:pt x="2040974" y="323991"/>
                  <a:pt x="2089310" y="258434"/>
                  <a:pt x="2106849" y="185663"/>
                </a:cubicBezTo>
                <a:cubicBezTo>
                  <a:pt x="2120273" y="129986"/>
                  <a:pt x="2108894" y="69077"/>
                  <a:pt x="2053407" y="40756"/>
                </a:cubicBezTo>
                <a:moveTo>
                  <a:pt x="426498" y="1166318"/>
                </a:moveTo>
                <a:cubicBezTo>
                  <a:pt x="426003" y="1189559"/>
                  <a:pt x="426460" y="1212888"/>
                  <a:pt x="427882" y="1236256"/>
                </a:cubicBezTo>
                <a:cubicBezTo>
                  <a:pt x="432454" y="1229995"/>
                  <a:pt x="436950" y="1223683"/>
                  <a:pt x="441560" y="1217435"/>
                </a:cubicBezTo>
                <a:cubicBezTo>
                  <a:pt x="608070" y="992175"/>
                  <a:pt x="797833" y="784251"/>
                  <a:pt x="1007841" y="598933"/>
                </a:cubicBezTo>
                <a:cubicBezTo>
                  <a:pt x="757130" y="718885"/>
                  <a:pt x="555911" y="919163"/>
                  <a:pt x="426498" y="1166318"/>
                </a:cubicBezTo>
                <a:moveTo>
                  <a:pt x="1634967" y="683426"/>
                </a:moveTo>
                <a:cubicBezTo>
                  <a:pt x="1663250" y="647854"/>
                  <a:pt x="1686021" y="610198"/>
                  <a:pt x="1701350" y="566802"/>
                </a:cubicBezTo>
                <a:cubicBezTo>
                  <a:pt x="1710329" y="541364"/>
                  <a:pt x="1742143" y="430201"/>
                  <a:pt x="1697820" y="416549"/>
                </a:cubicBezTo>
                <a:cubicBezTo>
                  <a:pt x="1696626" y="417488"/>
                  <a:pt x="1695153" y="418225"/>
                  <a:pt x="1693349" y="418670"/>
                </a:cubicBezTo>
                <a:cubicBezTo>
                  <a:pt x="1592270" y="443612"/>
                  <a:pt x="1498074" y="485738"/>
                  <a:pt x="1409644" y="538938"/>
                </a:cubicBezTo>
                <a:cubicBezTo>
                  <a:pt x="1493997" y="571920"/>
                  <a:pt x="1570146" y="621819"/>
                  <a:pt x="1634967" y="683426"/>
                </a:cubicBezTo>
                <a:moveTo>
                  <a:pt x="559543" y="1564792"/>
                </a:moveTo>
                <a:cubicBezTo>
                  <a:pt x="733838" y="1146709"/>
                  <a:pt x="1108285" y="790449"/>
                  <a:pt x="1531170" y="632575"/>
                </a:cubicBezTo>
                <a:cubicBezTo>
                  <a:pt x="1531348" y="632512"/>
                  <a:pt x="1531500" y="632563"/>
                  <a:pt x="1531678" y="632512"/>
                </a:cubicBezTo>
                <a:cubicBezTo>
                  <a:pt x="1485704" y="600914"/>
                  <a:pt x="1435831" y="574829"/>
                  <a:pt x="1382732" y="555550"/>
                </a:cubicBezTo>
                <a:cubicBezTo>
                  <a:pt x="1215562" y="661684"/>
                  <a:pt x="1069220" y="806337"/>
                  <a:pt x="936340" y="947548"/>
                </a:cubicBezTo>
                <a:cubicBezTo>
                  <a:pt x="826218" y="1064578"/>
                  <a:pt x="724021" y="1189114"/>
                  <a:pt x="632276" y="1321080"/>
                </a:cubicBezTo>
                <a:cubicBezTo>
                  <a:pt x="592957" y="1377633"/>
                  <a:pt x="548799" y="1438745"/>
                  <a:pt x="509289" y="1502791"/>
                </a:cubicBezTo>
                <a:cubicBezTo>
                  <a:pt x="525063" y="1524178"/>
                  <a:pt x="541916" y="1544815"/>
                  <a:pt x="559543" y="1564792"/>
                </a:cubicBezTo>
                <a:moveTo>
                  <a:pt x="675964" y="1711972"/>
                </a:moveTo>
                <a:cubicBezTo>
                  <a:pt x="671837" y="1720596"/>
                  <a:pt x="656787" y="1715693"/>
                  <a:pt x="658895" y="1704835"/>
                </a:cubicBezTo>
                <a:cubicBezTo>
                  <a:pt x="659276" y="1702892"/>
                  <a:pt x="659835" y="1701025"/>
                  <a:pt x="660229" y="1699107"/>
                </a:cubicBezTo>
                <a:cubicBezTo>
                  <a:pt x="621049" y="1666545"/>
                  <a:pt x="584930" y="1630451"/>
                  <a:pt x="552939" y="1590980"/>
                </a:cubicBezTo>
                <a:cubicBezTo>
                  <a:pt x="552177" y="1590408"/>
                  <a:pt x="551618" y="1589672"/>
                  <a:pt x="551225" y="1588846"/>
                </a:cubicBezTo>
                <a:cubicBezTo>
                  <a:pt x="532924" y="1566100"/>
                  <a:pt x="515804" y="1542428"/>
                  <a:pt x="500323" y="1517663"/>
                </a:cubicBezTo>
                <a:cubicBezTo>
                  <a:pt x="455784" y="1591792"/>
                  <a:pt x="418497" y="1669631"/>
                  <a:pt x="402647" y="1748752"/>
                </a:cubicBezTo>
                <a:cubicBezTo>
                  <a:pt x="445014" y="1841715"/>
                  <a:pt x="609988" y="1753717"/>
                  <a:pt x="682657" y="1717446"/>
                </a:cubicBezTo>
                <a:cubicBezTo>
                  <a:pt x="680371" y="1715681"/>
                  <a:pt x="678225" y="1713750"/>
                  <a:pt x="675964" y="1711972"/>
                </a:cubicBezTo>
                <a:moveTo>
                  <a:pt x="611131" y="1618678"/>
                </a:moveTo>
                <a:cubicBezTo>
                  <a:pt x="629152" y="1636065"/>
                  <a:pt x="647935" y="1652625"/>
                  <a:pt x="667290" y="1668475"/>
                </a:cubicBezTo>
                <a:cubicBezTo>
                  <a:pt x="721062" y="1459281"/>
                  <a:pt x="875977" y="1294549"/>
                  <a:pt x="1031158" y="1151040"/>
                </a:cubicBezTo>
                <a:cubicBezTo>
                  <a:pt x="1203484" y="991655"/>
                  <a:pt x="1395623" y="850736"/>
                  <a:pt x="1601808" y="737934"/>
                </a:cubicBezTo>
                <a:cubicBezTo>
                  <a:pt x="1155809" y="870319"/>
                  <a:pt x="791852" y="1186854"/>
                  <a:pt x="611131" y="1618678"/>
                </a:cubicBezTo>
                <a:moveTo>
                  <a:pt x="1536415" y="645009"/>
                </a:moveTo>
                <a:cubicBezTo>
                  <a:pt x="1322763" y="738697"/>
                  <a:pt x="1126840" y="860921"/>
                  <a:pt x="958793" y="1023913"/>
                </a:cubicBezTo>
                <a:cubicBezTo>
                  <a:pt x="794049" y="1183691"/>
                  <a:pt x="669601" y="1370546"/>
                  <a:pt x="569081" y="1575448"/>
                </a:cubicBezTo>
                <a:cubicBezTo>
                  <a:pt x="580320" y="1587805"/>
                  <a:pt x="591992" y="1599768"/>
                  <a:pt x="603892" y="1611490"/>
                </a:cubicBezTo>
                <a:cubicBezTo>
                  <a:pt x="772611" y="1176655"/>
                  <a:pt x="1165969" y="823888"/>
                  <a:pt x="1622153" y="716764"/>
                </a:cubicBezTo>
                <a:cubicBezTo>
                  <a:pt x="1626827" y="715659"/>
                  <a:pt x="1630078" y="718732"/>
                  <a:pt x="1630929" y="722314"/>
                </a:cubicBezTo>
                <a:cubicBezTo>
                  <a:pt x="1632415" y="721526"/>
                  <a:pt x="1633888" y="720726"/>
                  <a:pt x="1635361" y="719939"/>
                </a:cubicBezTo>
                <a:cubicBezTo>
                  <a:pt x="1605922" y="689738"/>
                  <a:pt x="1573855" y="662154"/>
                  <a:pt x="1539425" y="637795"/>
                </a:cubicBezTo>
                <a:cubicBezTo>
                  <a:pt x="1540174" y="640589"/>
                  <a:pt x="1539514" y="643663"/>
                  <a:pt x="1536415" y="645009"/>
                </a:cubicBezTo>
                <a:moveTo>
                  <a:pt x="912134" y="1810918"/>
                </a:moveTo>
                <a:cubicBezTo>
                  <a:pt x="1061536" y="1408100"/>
                  <a:pt x="1316159" y="1009727"/>
                  <a:pt x="1712615" y="814426"/>
                </a:cubicBezTo>
                <a:cubicBezTo>
                  <a:pt x="1691901" y="784188"/>
                  <a:pt x="1669029" y="755537"/>
                  <a:pt x="1644010" y="728943"/>
                </a:cubicBezTo>
                <a:cubicBezTo>
                  <a:pt x="1434282" y="847929"/>
                  <a:pt x="1237559" y="984606"/>
                  <a:pt x="1059466" y="1147763"/>
                </a:cubicBezTo>
                <a:cubicBezTo>
                  <a:pt x="898240" y="1295451"/>
                  <a:pt x="736988" y="1464043"/>
                  <a:pt x="683495" y="1681505"/>
                </a:cubicBezTo>
                <a:cubicBezTo>
                  <a:pt x="753320" y="1736128"/>
                  <a:pt x="830676" y="1780337"/>
                  <a:pt x="912134" y="1810918"/>
                </a:cubicBezTo>
                <a:moveTo>
                  <a:pt x="998328" y="1837613"/>
                </a:moveTo>
                <a:cubicBezTo>
                  <a:pt x="1143248" y="1473505"/>
                  <a:pt x="1446791" y="1167270"/>
                  <a:pt x="1798670" y="1000151"/>
                </a:cubicBezTo>
                <a:cubicBezTo>
                  <a:pt x="1800182" y="999427"/>
                  <a:pt x="1801617" y="999313"/>
                  <a:pt x="1802988" y="999402"/>
                </a:cubicBezTo>
                <a:cubicBezTo>
                  <a:pt x="1795940" y="976656"/>
                  <a:pt x="1787672" y="954050"/>
                  <a:pt x="1777893" y="931660"/>
                </a:cubicBezTo>
                <a:cubicBezTo>
                  <a:pt x="1761409" y="894005"/>
                  <a:pt x="1741711" y="857937"/>
                  <a:pt x="1719181" y="823888"/>
                </a:cubicBezTo>
                <a:cubicBezTo>
                  <a:pt x="1333444" y="1038607"/>
                  <a:pt x="1082618" y="1410068"/>
                  <a:pt x="931730" y="1817332"/>
                </a:cubicBezTo>
                <a:cubicBezTo>
                  <a:pt x="931653" y="1817522"/>
                  <a:pt x="931514" y="1817624"/>
                  <a:pt x="931425" y="1817801"/>
                </a:cubicBezTo>
                <a:cubicBezTo>
                  <a:pt x="953485" y="1825434"/>
                  <a:pt x="975799" y="1832051"/>
                  <a:pt x="998328" y="1837613"/>
                </a:cubicBezTo>
                <a:moveTo>
                  <a:pt x="1042093" y="1846795"/>
                </a:moveTo>
                <a:cubicBezTo>
                  <a:pt x="1229862" y="1548105"/>
                  <a:pt x="1511256" y="1301814"/>
                  <a:pt x="1830547" y="1152259"/>
                </a:cubicBezTo>
                <a:cubicBezTo>
                  <a:pt x="1827969" y="1106183"/>
                  <a:pt x="1820375" y="1059905"/>
                  <a:pt x="1807357" y="1014121"/>
                </a:cubicBezTo>
                <a:cubicBezTo>
                  <a:pt x="1807218" y="1014197"/>
                  <a:pt x="1807154" y="1014311"/>
                  <a:pt x="1807014" y="1014388"/>
                </a:cubicBezTo>
                <a:cubicBezTo>
                  <a:pt x="1448747" y="1194600"/>
                  <a:pt x="1184587" y="1481531"/>
                  <a:pt x="1011956" y="1840649"/>
                </a:cubicBezTo>
                <a:cubicBezTo>
                  <a:pt x="1021963" y="1842922"/>
                  <a:pt x="1032022" y="1844954"/>
                  <a:pt x="1042093" y="1846795"/>
                </a:cubicBezTo>
                <a:moveTo>
                  <a:pt x="1145687" y="1857679"/>
                </a:moveTo>
                <a:cubicBezTo>
                  <a:pt x="1142181" y="1855292"/>
                  <a:pt x="1140048" y="1850809"/>
                  <a:pt x="1142982" y="1846821"/>
                </a:cubicBezTo>
                <a:cubicBezTo>
                  <a:pt x="1325913" y="1598574"/>
                  <a:pt x="1567022" y="1386777"/>
                  <a:pt x="1825836" y="1220877"/>
                </a:cubicBezTo>
                <a:cubicBezTo>
                  <a:pt x="1827563" y="1219759"/>
                  <a:pt x="1829201" y="1219886"/>
                  <a:pt x="1830535" y="1220585"/>
                </a:cubicBezTo>
                <a:cubicBezTo>
                  <a:pt x="1831398" y="1204062"/>
                  <a:pt x="1831652" y="1187463"/>
                  <a:pt x="1831208" y="1170813"/>
                </a:cubicBezTo>
                <a:cubicBezTo>
                  <a:pt x="1516489" y="1330694"/>
                  <a:pt x="1257498" y="1558925"/>
                  <a:pt x="1056672" y="1849196"/>
                </a:cubicBezTo>
                <a:cubicBezTo>
                  <a:pt x="1086136" y="1853958"/>
                  <a:pt x="1115867" y="1856765"/>
                  <a:pt x="1145687" y="1857679"/>
                </a:cubicBezTo>
                <a:moveTo>
                  <a:pt x="1289997" y="1846097"/>
                </a:moveTo>
                <a:cubicBezTo>
                  <a:pt x="1417022" y="1687512"/>
                  <a:pt x="1582631" y="1549832"/>
                  <a:pt x="1764317" y="1458760"/>
                </a:cubicBezTo>
                <a:cubicBezTo>
                  <a:pt x="1767124" y="1457350"/>
                  <a:pt x="1769791" y="1457566"/>
                  <a:pt x="1772026" y="1458595"/>
                </a:cubicBezTo>
                <a:cubicBezTo>
                  <a:pt x="1804538" y="1386739"/>
                  <a:pt x="1824604" y="1309700"/>
                  <a:pt x="1829900" y="1230783"/>
                </a:cubicBezTo>
                <a:cubicBezTo>
                  <a:pt x="1570705" y="1405420"/>
                  <a:pt x="1354068" y="1616443"/>
                  <a:pt x="1156037" y="1856879"/>
                </a:cubicBezTo>
                <a:cubicBezTo>
                  <a:pt x="1155643" y="1857375"/>
                  <a:pt x="1155148" y="1857590"/>
                  <a:pt x="1154691" y="1857921"/>
                </a:cubicBezTo>
                <a:cubicBezTo>
                  <a:pt x="1199725" y="1858721"/>
                  <a:pt x="1245001" y="1854898"/>
                  <a:pt x="1289997" y="1846097"/>
                </a:cubicBezTo>
                <a:moveTo>
                  <a:pt x="1761497" y="1480884"/>
                </a:moveTo>
                <a:cubicBezTo>
                  <a:pt x="1591597" y="1579397"/>
                  <a:pt x="1443997" y="1695882"/>
                  <a:pt x="1312590" y="1841258"/>
                </a:cubicBezTo>
                <a:cubicBezTo>
                  <a:pt x="1367784" y="1828342"/>
                  <a:pt x="1422471" y="1807730"/>
                  <a:pt x="1475747" y="1778368"/>
                </a:cubicBezTo>
                <a:cubicBezTo>
                  <a:pt x="1602595" y="1708429"/>
                  <a:pt x="1700715" y="1603108"/>
                  <a:pt x="1761497" y="1480884"/>
                </a:cubicBezTo>
                <a:moveTo>
                  <a:pt x="2091596" y="287530"/>
                </a:moveTo>
                <a:cubicBezTo>
                  <a:pt x="1992777" y="464923"/>
                  <a:pt x="1855478" y="625209"/>
                  <a:pt x="1707903" y="763855"/>
                </a:cubicBezTo>
                <a:cubicBezTo>
                  <a:pt x="1837431" y="929615"/>
                  <a:pt x="1896029" y="1149795"/>
                  <a:pt x="1839730" y="1359815"/>
                </a:cubicBezTo>
                <a:cubicBezTo>
                  <a:pt x="1743019" y="1720520"/>
                  <a:pt x="1371518" y="1943963"/>
                  <a:pt x="1008679" y="1868195"/>
                </a:cubicBezTo>
                <a:cubicBezTo>
                  <a:pt x="933508" y="1852485"/>
                  <a:pt x="860648" y="1825142"/>
                  <a:pt x="792779" y="1788414"/>
                </a:cubicBezTo>
                <a:cubicBezTo>
                  <a:pt x="670656" y="1902853"/>
                  <a:pt x="535019" y="2006117"/>
                  <a:pt x="379241" y="2070201"/>
                </a:cubicBezTo>
                <a:cubicBezTo>
                  <a:pt x="307651" y="2099665"/>
                  <a:pt x="232416" y="2119807"/>
                  <a:pt x="155200" y="2126729"/>
                </a:cubicBezTo>
                <a:cubicBezTo>
                  <a:pt x="108274" y="2130945"/>
                  <a:pt x="41383" y="2136825"/>
                  <a:pt x="14027" y="2088743"/>
                </a:cubicBezTo>
                <a:cubicBezTo>
                  <a:pt x="-20657" y="2027783"/>
                  <a:pt x="18815" y="1936203"/>
                  <a:pt x="44685" y="1879396"/>
                </a:cubicBezTo>
                <a:cubicBezTo>
                  <a:pt x="80981" y="1799704"/>
                  <a:pt x="122561" y="1722018"/>
                  <a:pt x="165271" y="1645615"/>
                </a:cubicBezTo>
                <a:cubicBezTo>
                  <a:pt x="240925" y="1510271"/>
                  <a:pt x="324479" y="1379347"/>
                  <a:pt x="415246" y="1253643"/>
                </a:cubicBezTo>
                <a:cubicBezTo>
                  <a:pt x="379736" y="1054901"/>
                  <a:pt x="448723" y="842074"/>
                  <a:pt x="586099" y="695224"/>
                </a:cubicBezTo>
                <a:cubicBezTo>
                  <a:pt x="712680" y="559919"/>
                  <a:pt x="927450" y="455804"/>
                  <a:pt x="1116477" y="484951"/>
                </a:cubicBezTo>
                <a:cubicBezTo>
                  <a:pt x="1126789" y="486551"/>
                  <a:pt x="1123297" y="501385"/>
                  <a:pt x="1114153" y="502096"/>
                </a:cubicBezTo>
                <a:cubicBezTo>
                  <a:pt x="1022065" y="509424"/>
                  <a:pt x="935590" y="513780"/>
                  <a:pt x="847922" y="547054"/>
                </a:cubicBezTo>
                <a:cubicBezTo>
                  <a:pt x="754984" y="582322"/>
                  <a:pt x="669919" y="638494"/>
                  <a:pt x="601936" y="711061"/>
                </a:cubicBezTo>
                <a:cubicBezTo>
                  <a:pt x="491065" y="829400"/>
                  <a:pt x="436620" y="980136"/>
                  <a:pt x="427730" y="1137349"/>
                </a:cubicBezTo>
                <a:cubicBezTo>
                  <a:pt x="557410" y="880517"/>
                  <a:pt x="780269" y="679172"/>
                  <a:pt x="1044302" y="567132"/>
                </a:cubicBezTo>
                <a:cubicBezTo>
                  <a:pt x="1070503" y="544590"/>
                  <a:pt x="1096944" y="522314"/>
                  <a:pt x="1123767" y="500483"/>
                </a:cubicBezTo>
                <a:cubicBezTo>
                  <a:pt x="1250944" y="396915"/>
                  <a:pt x="1384663" y="301360"/>
                  <a:pt x="1524236" y="215190"/>
                </a:cubicBezTo>
                <a:cubicBezTo>
                  <a:pt x="1597832" y="169763"/>
                  <a:pt x="1673042" y="126938"/>
                  <a:pt x="1749699" y="86908"/>
                </a:cubicBezTo>
                <a:cubicBezTo>
                  <a:pt x="1816743" y="51894"/>
                  <a:pt x="1889590" y="7546"/>
                  <a:pt x="1966615" y="993"/>
                </a:cubicBezTo>
                <a:cubicBezTo>
                  <a:pt x="2033633" y="-4710"/>
                  <a:pt x="2106417" y="23256"/>
                  <a:pt x="2130420" y="90858"/>
                </a:cubicBezTo>
                <a:cubicBezTo>
                  <a:pt x="2153877" y="156885"/>
                  <a:pt x="2123689" y="229910"/>
                  <a:pt x="2091596" y="287530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รูปแบบอิสระ: รูปร่าง 26">
            <a:extLst>
              <a:ext uri="{FF2B5EF4-FFF2-40B4-BE49-F238E27FC236}">
                <a16:creationId xmlns:a16="http://schemas.microsoft.com/office/drawing/2014/main" xmlns="" id="{ED61588B-DDEE-45EE-886F-7805131D7BAC}"/>
              </a:ext>
            </a:extLst>
          </p:cNvPr>
          <p:cNvSpPr/>
          <p:nvPr/>
        </p:nvSpPr>
        <p:spPr>
          <a:xfrm flipV="1">
            <a:off x="4055306" y="2196564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รูปแบบอิสระ: รูปร่าง 27">
            <a:extLst>
              <a:ext uri="{FF2B5EF4-FFF2-40B4-BE49-F238E27FC236}">
                <a16:creationId xmlns:a16="http://schemas.microsoft.com/office/drawing/2014/main" xmlns="" id="{1476C5BB-7D47-44BD-89A8-A0AF0F509A92}"/>
              </a:ext>
            </a:extLst>
          </p:cNvPr>
          <p:cNvSpPr/>
          <p:nvPr/>
        </p:nvSpPr>
        <p:spPr>
          <a:xfrm flipV="1">
            <a:off x="7579596" y="204776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รูปแบบอิสระ: รูปร่าง 28">
            <a:extLst>
              <a:ext uri="{FF2B5EF4-FFF2-40B4-BE49-F238E27FC236}">
                <a16:creationId xmlns:a16="http://schemas.microsoft.com/office/drawing/2014/main" xmlns="" id="{7A5A8E99-52D3-4C9B-90DD-D419AF365DF1}"/>
              </a:ext>
            </a:extLst>
          </p:cNvPr>
          <p:cNvSpPr/>
          <p:nvPr/>
        </p:nvSpPr>
        <p:spPr>
          <a:xfrm flipV="1">
            <a:off x="11417816" y="3246588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xmlns="" id="{507240A7-0EDE-4EB7-B842-FA0D40E7A38B}"/>
              </a:ext>
            </a:extLst>
          </p:cNvPr>
          <p:cNvSpPr/>
          <p:nvPr/>
        </p:nvSpPr>
        <p:spPr>
          <a:xfrm flipV="1">
            <a:off x="7933134" y="4971809"/>
            <a:ext cx="167041" cy="161683"/>
          </a:xfrm>
          <a:custGeom>
            <a:avLst/>
            <a:gdLst>
              <a:gd name="connsiteX0" fmla="*/ 104154 w 167041"/>
              <a:gd name="connsiteY0" fmla="*/ 64915 h 161683"/>
              <a:gd name="connsiteX1" fmla="*/ 97880 w 167041"/>
              <a:gd name="connsiteY1" fmla="*/ 22955 h 161683"/>
              <a:gd name="connsiteX2" fmla="*/ 70067 w 167041"/>
              <a:gd name="connsiteY2" fmla="*/ 57867 h 161683"/>
              <a:gd name="connsiteX3" fmla="*/ 63438 w 167041"/>
              <a:gd name="connsiteY3" fmla="*/ 59175 h 161683"/>
              <a:gd name="connsiteX4" fmla="*/ 62549 w 167041"/>
              <a:gd name="connsiteY4" fmla="*/ 59302 h 161683"/>
              <a:gd name="connsiteX5" fmla="*/ 20626 w 167041"/>
              <a:gd name="connsiteY5" fmla="*/ 52152 h 161683"/>
              <a:gd name="connsiteX6" fmla="*/ 44045 w 167041"/>
              <a:gd name="connsiteY6" fmla="*/ 88093 h 161683"/>
              <a:gd name="connsiteX7" fmla="*/ 41899 w 167041"/>
              <a:gd name="connsiteY7" fmla="*/ 93503 h 161683"/>
              <a:gd name="connsiteX8" fmla="*/ 38101 w 167041"/>
              <a:gd name="connsiteY8" fmla="*/ 131501 h 161683"/>
              <a:gd name="connsiteX9" fmla="*/ 48223 w 167041"/>
              <a:gd name="connsiteY9" fmla="*/ 126853 h 161683"/>
              <a:gd name="connsiteX10" fmla="*/ 70982 w 167041"/>
              <a:gd name="connsiteY10" fmla="*/ 117392 h 161683"/>
              <a:gd name="connsiteX11" fmla="*/ 76849 w 167041"/>
              <a:gd name="connsiteY11" fmla="*/ 119830 h 161683"/>
              <a:gd name="connsiteX12" fmla="*/ 78564 w 167041"/>
              <a:gd name="connsiteY12" fmla="*/ 120529 h 161683"/>
              <a:gd name="connsiteX13" fmla="*/ 103989 w 167041"/>
              <a:gd name="connsiteY13" fmla="*/ 141737 h 161683"/>
              <a:gd name="connsiteX14" fmla="*/ 104256 w 167041"/>
              <a:gd name="connsiteY14" fmla="*/ 109378 h 161683"/>
              <a:gd name="connsiteX15" fmla="*/ 111914 w 167041"/>
              <a:gd name="connsiteY15" fmla="*/ 103955 h 161683"/>
              <a:gd name="connsiteX16" fmla="*/ 133491 w 167041"/>
              <a:gd name="connsiteY16" fmla="*/ 92284 h 161683"/>
              <a:gd name="connsiteX17" fmla="*/ 145620 w 167041"/>
              <a:gd name="connsiteY17" fmla="*/ 84194 h 161683"/>
              <a:gd name="connsiteX18" fmla="*/ 112066 w 167041"/>
              <a:gd name="connsiteY18" fmla="*/ 73132 h 161683"/>
              <a:gd name="connsiteX19" fmla="*/ 109450 w 167041"/>
              <a:gd name="connsiteY19" fmla="*/ 70973 h 161683"/>
              <a:gd name="connsiteX20" fmla="*/ 104154 w 167041"/>
              <a:gd name="connsiteY20" fmla="*/ 64915 h 161683"/>
              <a:gd name="connsiteX21" fmla="*/ 164378 w 167041"/>
              <a:gd name="connsiteY21" fmla="*/ 87648 h 161683"/>
              <a:gd name="connsiteX22" fmla="*/ 116562 w 167041"/>
              <a:gd name="connsiteY22" fmla="*/ 116096 h 161683"/>
              <a:gd name="connsiteX23" fmla="*/ 116753 w 167041"/>
              <a:gd name="connsiteY23" fmla="*/ 156190 h 161683"/>
              <a:gd name="connsiteX24" fmla="*/ 106123 w 167041"/>
              <a:gd name="connsiteY24" fmla="*/ 160584 h 161683"/>
              <a:gd name="connsiteX25" fmla="*/ 74487 w 167041"/>
              <a:gd name="connsiteY25" fmla="*/ 127704 h 161683"/>
              <a:gd name="connsiteX26" fmla="*/ 30088 w 167041"/>
              <a:gd name="connsiteY26" fmla="*/ 149091 h 161683"/>
              <a:gd name="connsiteX27" fmla="*/ 21388 w 167041"/>
              <a:gd name="connsiteY27" fmla="*/ 140391 h 161683"/>
              <a:gd name="connsiteX28" fmla="*/ 33428 w 167041"/>
              <a:gd name="connsiteY28" fmla="*/ 92335 h 161683"/>
              <a:gd name="connsiteX29" fmla="*/ 34990 w 167041"/>
              <a:gd name="connsiteY29" fmla="*/ 89985 h 161683"/>
              <a:gd name="connsiteX30" fmla="*/ 1297 w 167041"/>
              <a:gd name="connsiteY30" fmla="*/ 45662 h 161683"/>
              <a:gd name="connsiteX31" fmla="*/ 9183 w 167041"/>
              <a:gd name="connsiteY31" fmla="*/ 35413 h 161683"/>
              <a:gd name="connsiteX32" fmla="*/ 64276 w 167041"/>
              <a:gd name="connsiteY32" fmla="*/ 46462 h 161683"/>
              <a:gd name="connsiteX33" fmla="*/ 65025 w 167041"/>
              <a:gd name="connsiteY33" fmla="*/ 46869 h 161683"/>
              <a:gd name="connsiteX34" fmla="*/ 96026 w 167041"/>
              <a:gd name="connsiteY34" fmla="*/ 2698 h 161683"/>
              <a:gd name="connsiteX35" fmla="*/ 108117 w 167041"/>
              <a:gd name="connsiteY35" fmla="*/ 5886 h 161683"/>
              <a:gd name="connsiteX36" fmla="*/ 117210 w 167041"/>
              <a:gd name="connsiteY36" fmla="*/ 64725 h 161683"/>
              <a:gd name="connsiteX37" fmla="*/ 162790 w 167041"/>
              <a:gd name="connsiteY37" fmla="*/ 75482 h 161683"/>
              <a:gd name="connsiteX38" fmla="*/ 164378 w 167041"/>
              <a:gd name="connsiteY38" fmla="*/ 87648 h 16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041" h="161683">
                <a:moveTo>
                  <a:pt x="104154" y="64915"/>
                </a:moveTo>
                <a:cubicBezTo>
                  <a:pt x="103227" y="50602"/>
                  <a:pt x="101259" y="36709"/>
                  <a:pt x="97880" y="22955"/>
                </a:cubicBezTo>
                <a:cubicBezTo>
                  <a:pt x="88343" y="34372"/>
                  <a:pt x="78945" y="45853"/>
                  <a:pt x="70067" y="57867"/>
                </a:cubicBezTo>
                <a:cubicBezTo>
                  <a:pt x="68162" y="60458"/>
                  <a:pt x="65330" y="60496"/>
                  <a:pt x="63438" y="59175"/>
                </a:cubicBezTo>
                <a:cubicBezTo>
                  <a:pt x="63133" y="59200"/>
                  <a:pt x="62879" y="59315"/>
                  <a:pt x="62549" y="59302"/>
                </a:cubicBezTo>
                <a:cubicBezTo>
                  <a:pt x="48617" y="58553"/>
                  <a:pt x="34507" y="55301"/>
                  <a:pt x="20626" y="52152"/>
                </a:cubicBezTo>
                <a:cubicBezTo>
                  <a:pt x="27802" y="64509"/>
                  <a:pt x="36082" y="76231"/>
                  <a:pt x="44045" y="88093"/>
                </a:cubicBezTo>
                <a:cubicBezTo>
                  <a:pt x="45417" y="90137"/>
                  <a:pt x="43918" y="92665"/>
                  <a:pt x="41899" y="93503"/>
                </a:cubicBezTo>
                <a:cubicBezTo>
                  <a:pt x="43588" y="106432"/>
                  <a:pt x="41886" y="119208"/>
                  <a:pt x="38101" y="131501"/>
                </a:cubicBezTo>
                <a:lnTo>
                  <a:pt x="48223" y="126853"/>
                </a:lnTo>
                <a:cubicBezTo>
                  <a:pt x="55627" y="123462"/>
                  <a:pt x="63006" y="119106"/>
                  <a:pt x="70982" y="117392"/>
                </a:cubicBezTo>
                <a:cubicBezTo>
                  <a:pt x="73788" y="116795"/>
                  <a:pt x="75820" y="118014"/>
                  <a:pt x="76849" y="119830"/>
                </a:cubicBezTo>
                <a:cubicBezTo>
                  <a:pt x="77395" y="119906"/>
                  <a:pt x="77967" y="120097"/>
                  <a:pt x="78564" y="120529"/>
                </a:cubicBezTo>
                <a:cubicBezTo>
                  <a:pt x="87517" y="126967"/>
                  <a:pt x="95836" y="134270"/>
                  <a:pt x="103989" y="141737"/>
                </a:cubicBezTo>
                <a:cubicBezTo>
                  <a:pt x="103684" y="130917"/>
                  <a:pt x="103367" y="120033"/>
                  <a:pt x="104256" y="109378"/>
                </a:cubicBezTo>
                <a:cubicBezTo>
                  <a:pt x="104637" y="104730"/>
                  <a:pt x="108650" y="102964"/>
                  <a:pt x="111914" y="103955"/>
                </a:cubicBezTo>
                <a:cubicBezTo>
                  <a:pt x="118962" y="99878"/>
                  <a:pt x="126493" y="96449"/>
                  <a:pt x="133491" y="92284"/>
                </a:cubicBezTo>
                <a:cubicBezTo>
                  <a:pt x="137669" y="89795"/>
                  <a:pt x="141568" y="86886"/>
                  <a:pt x="145620" y="84194"/>
                </a:cubicBezTo>
                <a:cubicBezTo>
                  <a:pt x="134342" y="80765"/>
                  <a:pt x="123128" y="77183"/>
                  <a:pt x="112066" y="73132"/>
                </a:cubicBezTo>
                <a:cubicBezTo>
                  <a:pt x="110796" y="72675"/>
                  <a:pt x="109971" y="71875"/>
                  <a:pt x="109450" y="70973"/>
                </a:cubicBezTo>
                <a:cubicBezTo>
                  <a:pt x="106783" y="70414"/>
                  <a:pt x="104383" y="68446"/>
                  <a:pt x="104154" y="64915"/>
                </a:cubicBezTo>
                <a:moveTo>
                  <a:pt x="164378" y="87648"/>
                </a:moveTo>
                <a:cubicBezTo>
                  <a:pt x="150408" y="98418"/>
                  <a:pt x="133783" y="110508"/>
                  <a:pt x="116562" y="116096"/>
                </a:cubicBezTo>
                <a:cubicBezTo>
                  <a:pt x="117273" y="129380"/>
                  <a:pt x="116664" y="142957"/>
                  <a:pt x="116753" y="156190"/>
                </a:cubicBezTo>
                <a:cubicBezTo>
                  <a:pt x="116778" y="161689"/>
                  <a:pt x="109983" y="164242"/>
                  <a:pt x="106123" y="160584"/>
                </a:cubicBezTo>
                <a:cubicBezTo>
                  <a:pt x="95124" y="150145"/>
                  <a:pt x="84088" y="139490"/>
                  <a:pt x="74487" y="127704"/>
                </a:cubicBezTo>
                <a:cubicBezTo>
                  <a:pt x="61863" y="137077"/>
                  <a:pt x="44312" y="142500"/>
                  <a:pt x="30088" y="149091"/>
                </a:cubicBezTo>
                <a:cubicBezTo>
                  <a:pt x="24131" y="151859"/>
                  <a:pt x="18721" y="146309"/>
                  <a:pt x="21388" y="140391"/>
                </a:cubicBezTo>
                <a:cubicBezTo>
                  <a:pt x="28373" y="124923"/>
                  <a:pt x="31066" y="109035"/>
                  <a:pt x="33428" y="92335"/>
                </a:cubicBezTo>
                <a:cubicBezTo>
                  <a:pt x="33567" y="91268"/>
                  <a:pt x="34177" y="90506"/>
                  <a:pt x="34990" y="89985"/>
                </a:cubicBezTo>
                <a:cubicBezTo>
                  <a:pt x="20283" y="77895"/>
                  <a:pt x="9882" y="62871"/>
                  <a:pt x="1297" y="45662"/>
                </a:cubicBezTo>
                <a:cubicBezTo>
                  <a:pt x="-1523" y="39998"/>
                  <a:pt x="3113" y="34283"/>
                  <a:pt x="9183" y="35413"/>
                </a:cubicBezTo>
                <a:cubicBezTo>
                  <a:pt x="27281" y="38766"/>
                  <a:pt x="46826" y="40544"/>
                  <a:pt x="64276" y="46462"/>
                </a:cubicBezTo>
                <a:cubicBezTo>
                  <a:pt x="64568" y="46551"/>
                  <a:pt x="64759" y="46742"/>
                  <a:pt x="65025" y="46869"/>
                </a:cubicBezTo>
                <a:cubicBezTo>
                  <a:pt x="72976" y="30638"/>
                  <a:pt x="83237" y="15525"/>
                  <a:pt x="96026" y="2698"/>
                </a:cubicBezTo>
                <a:cubicBezTo>
                  <a:pt x="99925" y="-1226"/>
                  <a:pt x="106580" y="691"/>
                  <a:pt x="108117" y="5886"/>
                </a:cubicBezTo>
                <a:cubicBezTo>
                  <a:pt x="113730" y="24961"/>
                  <a:pt x="117121" y="44786"/>
                  <a:pt x="117210" y="64725"/>
                </a:cubicBezTo>
                <a:cubicBezTo>
                  <a:pt x="132526" y="67773"/>
                  <a:pt x="147728" y="71418"/>
                  <a:pt x="162790" y="75482"/>
                </a:cubicBezTo>
                <a:cubicBezTo>
                  <a:pt x="168873" y="77107"/>
                  <a:pt x="168670" y="84346"/>
                  <a:pt x="164378" y="87648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xmlns="" id="{767020CA-73C3-44DC-9AE5-EC54690D9500}"/>
              </a:ext>
            </a:extLst>
          </p:cNvPr>
          <p:cNvSpPr/>
          <p:nvPr/>
        </p:nvSpPr>
        <p:spPr>
          <a:xfrm flipV="1">
            <a:off x="3117179" y="1706118"/>
            <a:ext cx="167041" cy="161683"/>
          </a:xfrm>
          <a:custGeom>
            <a:avLst/>
            <a:gdLst>
              <a:gd name="connsiteX0" fmla="*/ 104154 w 167041"/>
              <a:gd name="connsiteY0" fmla="*/ 64915 h 161683"/>
              <a:gd name="connsiteX1" fmla="*/ 97880 w 167041"/>
              <a:gd name="connsiteY1" fmla="*/ 22955 h 161683"/>
              <a:gd name="connsiteX2" fmla="*/ 70067 w 167041"/>
              <a:gd name="connsiteY2" fmla="*/ 57867 h 161683"/>
              <a:gd name="connsiteX3" fmla="*/ 63438 w 167041"/>
              <a:gd name="connsiteY3" fmla="*/ 59175 h 161683"/>
              <a:gd name="connsiteX4" fmla="*/ 62549 w 167041"/>
              <a:gd name="connsiteY4" fmla="*/ 59302 h 161683"/>
              <a:gd name="connsiteX5" fmla="*/ 20626 w 167041"/>
              <a:gd name="connsiteY5" fmla="*/ 52152 h 161683"/>
              <a:gd name="connsiteX6" fmla="*/ 44045 w 167041"/>
              <a:gd name="connsiteY6" fmla="*/ 88093 h 161683"/>
              <a:gd name="connsiteX7" fmla="*/ 41899 w 167041"/>
              <a:gd name="connsiteY7" fmla="*/ 93503 h 161683"/>
              <a:gd name="connsiteX8" fmla="*/ 38101 w 167041"/>
              <a:gd name="connsiteY8" fmla="*/ 131501 h 161683"/>
              <a:gd name="connsiteX9" fmla="*/ 48223 w 167041"/>
              <a:gd name="connsiteY9" fmla="*/ 126853 h 161683"/>
              <a:gd name="connsiteX10" fmla="*/ 70982 w 167041"/>
              <a:gd name="connsiteY10" fmla="*/ 117392 h 161683"/>
              <a:gd name="connsiteX11" fmla="*/ 76849 w 167041"/>
              <a:gd name="connsiteY11" fmla="*/ 119830 h 161683"/>
              <a:gd name="connsiteX12" fmla="*/ 78564 w 167041"/>
              <a:gd name="connsiteY12" fmla="*/ 120529 h 161683"/>
              <a:gd name="connsiteX13" fmla="*/ 103989 w 167041"/>
              <a:gd name="connsiteY13" fmla="*/ 141737 h 161683"/>
              <a:gd name="connsiteX14" fmla="*/ 104256 w 167041"/>
              <a:gd name="connsiteY14" fmla="*/ 109378 h 161683"/>
              <a:gd name="connsiteX15" fmla="*/ 111914 w 167041"/>
              <a:gd name="connsiteY15" fmla="*/ 103955 h 161683"/>
              <a:gd name="connsiteX16" fmla="*/ 133491 w 167041"/>
              <a:gd name="connsiteY16" fmla="*/ 92284 h 161683"/>
              <a:gd name="connsiteX17" fmla="*/ 145620 w 167041"/>
              <a:gd name="connsiteY17" fmla="*/ 84194 h 161683"/>
              <a:gd name="connsiteX18" fmla="*/ 112066 w 167041"/>
              <a:gd name="connsiteY18" fmla="*/ 73132 h 161683"/>
              <a:gd name="connsiteX19" fmla="*/ 109450 w 167041"/>
              <a:gd name="connsiteY19" fmla="*/ 70973 h 161683"/>
              <a:gd name="connsiteX20" fmla="*/ 104154 w 167041"/>
              <a:gd name="connsiteY20" fmla="*/ 64915 h 161683"/>
              <a:gd name="connsiteX21" fmla="*/ 164378 w 167041"/>
              <a:gd name="connsiteY21" fmla="*/ 87648 h 161683"/>
              <a:gd name="connsiteX22" fmla="*/ 116562 w 167041"/>
              <a:gd name="connsiteY22" fmla="*/ 116096 h 161683"/>
              <a:gd name="connsiteX23" fmla="*/ 116753 w 167041"/>
              <a:gd name="connsiteY23" fmla="*/ 156190 h 161683"/>
              <a:gd name="connsiteX24" fmla="*/ 106123 w 167041"/>
              <a:gd name="connsiteY24" fmla="*/ 160584 h 161683"/>
              <a:gd name="connsiteX25" fmla="*/ 74487 w 167041"/>
              <a:gd name="connsiteY25" fmla="*/ 127704 h 161683"/>
              <a:gd name="connsiteX26" fmla="*/ 30088 w 167041"/>
              <a:gd name="connsiteY26" fmla="*/ 149091 h 161683"/>
              <a:gd name="connsiteX27" fmla="*/ 21388 w 167041"/>
              <a:gd name="connsiteY27" fmla="*/ 140391 h 161683"/>
              <a:gd name="connsiteX28" fmla="*/ 33428 w 167041"/>
              <a:gd name="connsiteY28" fmla="*/ 92335 h 161683"/>
              <a:gd name="connsiteX29" fmla="*/ 34990 w 167041"/>
              <a:gd name="connsiteY29" fmla="*/ 89985 h 161683"/>
              <a:gd name="connsiteX30" fmla="*/ 1297 w 167041"/>
              <a:gd name="connsiteY30" fmla="*/ 45662 h 161683"/>
              <a:gd name="connsiteX31" fmla="*/ 9183 w 167041"/>
              <a:gd name="connsiteY31" fmla="*/ 35413 h 161683"/>
              <a:gd name="connsiteX32" fmla="*/ 64276 w 167041"/>
              <a:gd name="connsiteY32" fmla="*/ 46462 h 161683"/>
              <a:gd name="connsiteX33" fmla="*/ 65025 w 167041"/>
              <a:gd name="connsiteY33" fmla="*/ 46869 h 161683"/>
              <a:gd name="connsiteX34" fmla="*/ 96026 w 167041"/>
              <a:gd name="connsiteY34" fmla="*/ 2698 h 161683"/>
              <a:gd name="connsiteX35" fmla="*/ 108117 w 167041"/>
              <a:gd name="connsiteY35" fmla="*/ 5886 h 161683"/>
              <a:gd name="connsiteX36" fmla="*/ 117210 w 167041"/>
              <a:gd name="connsiteY36" fmla="*/ 64725 h 161683"/>
              <a:gd name="connsiteX37" fmla="*/ 162790 w 167041"/>
              <a:gd name="connsiteY37" fmla="*/ 75482 h 161683"/>
              <a:gd name="connsiteX38" fmla="*/ 164378 w 167041"/>
              <a:gd name="connsiteY38" fmla="*/ 87648 h 16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041" h="161683">
                <a:moveTo>
                  <a:pt x="104154" y="64915"/>
                </a:moveTo>
                <a:cubicBezTo>
                  <a:pt x="103227" y="50602"/>
                  <a:pt x="101259" y="36709"/>
                  <a:pt x="97880" y="22955"/>
                </a:cubicBezTo>
                <a:cubicBezTo>
                  <a:pt x="88343" y="34372"/>
                  <a:pt x="78945" y="45853"/>
                  <a:pt x="70067" y="57867"/>
                </a:cubicBezTo>
                <a:cubicBezTo>
                  <a:pt x="68162" y="60458"/>
                  <a:pt x="65330" y="60496"/>
                  <a:pt x="63438" y="59175"/>
                </a:cubicBezTo>
                <a:cubicBezTo>
                  <a:pt x="63133" y="59200"/>
                  <a:pt x="62879" y="59315"/>
                  <a:pt x="62549" y="59302"/>
                </a:cubicBezTo>
                <a:cubicBezTo>
                  <a:pt x="48617" y="58553"/>
                  <a:pt x="34507" y="55301"/>
                  <a:pt x="20626" y="52152"/>
                </a:cubicBezTo>
                <a:cubicBezTo>
                  <a:pt x="27802" y="64509"/>
                  <a:pt x="36082" y="76231"/>
                  <a:pt x="44045" y="88093"/>
                </a:cubicBezTo>
                <a:cubicBezTo>
                  <a:pt x="45417" y="90137"/>
                  <a:pt x="43918" y="92665"/>
                  <a:pt x="41899" y="93503"/>
                </a:cubicBezTo>
                <a:cubicBezTo>
                  <a:pt x="43588" y="106432"/>
                  <a:pt x="41886" y="119208"/>
                  <a:pt x="38101" y="131501"/>
                </a:cubicBezTo>
                <a:lnTo>
                  <a:pt x="48223" y="126853"/>
                </a:lnTo>
                <a:cubicBezTo>
                  <a:pt x="55627" y="123462"/>
                  <a:pt x="63006" y="119106"/>
                  <a:pt x="70982" y="117392"/>
                </a:cubicBezTo>
                <a:cubicBezTo>
                  <a:pt x="73788" y="116795"/>
                  <a:pt x="75820" y="118014"/>
                  <a:pt x="76849" y="119830"/>
                </a:cubicBezTo>
                <a:cubicBezTo>
                  <a:pt x="77395" y="119906"/>
                  <a:pt x="77967" y="120097"/>
                  <a:pt x="78564" y="120529"/>
                </a:cubicBezTo>
                <a:cubicBezTo>
                  <a:pt x="87517" y="126967"/>
                  <a:pt x="95836" y="134270"/>
                  <a:pt x="103989" y="141737"/>
                </a:cubicBezTo>
                <a:cubicBezTo>
                  <a:pt x="103684" y="130917"/>
                  <a:pt x="103367" y="120033"/>
                  <a:pt x="104256" y="109378"/>
                </a:cubicBezTo>
                <a:cubicBezTo>
                  <a:pt x="104637" y="104730"/>
                  <a:pt x="108650" y="102964"/>
                  <a:pt x="111914" y="103955"/>
                </a:cubicBezTo>
                <a:cubicBezTo>
                  <a:pt x="118962" y="99878"/>
                  <a:pt x="126493" y="96449"/>
                  <a:pt x="133491" y="92284"/>
                </a:cubicBezTo>
                <a:cubicBezTo>
                  <a:pt x="137669" y="89795"/>
                  <a:pt x="141568" y="86886"/>
                  <a:pt x="145620" y="84194"/>
                </a:cubicBezTo>
                <a:cubicBezTo>
                  <a:pt x="134342" y="80765"/>
                  <a:pt x="123128" y="77183"/>
                  <a:pt x="112066" y="73132"/>
                </a:cubicBezTo>
                <a:cubicBezTo>
                  <a:pt x="110796" y="72675"/>
                  <a:pt x="109971" y="71875"/>
                  <a:pt x="109450" y="70973"/>
                </a:cubicBezTo>
                <a:cubicBezTo>
                  <a:pt x="106783" y="70414"/>
                  <a:pt x="104383" y="68446"/>
                  <a:pt x="104154" y="64915"/>
                </a:cubicBezTo>
                <a:moveTo>
                  <a:pt x="164378" y="87648"/>
                </a:moveTo>
                <a:cubicBezTo>
                  <a:pt x="150408" y="98418"/>
                  <a:pt x="133783" y="110508"/>
                  <a:pt x="116562" y="116096"/>
                </a:cubicBezTo>
                <a:cubicBezTo>
                  <a:pt x="117273" y="129380"/>
                  <a:pt x="116664" y="142957"/>
                  <a:pt x="116753" y="156190"/>
                </a:cubicBezTo>
                <a:cubicBezTo>
                  <a:pt x="116778" y="161689"/>
                  <a:pt x="109983" y="164242"/>
                  <a:pt x="106123" y="160584"/>
                </a:cubicBezTo>
                <a:cubicBezTo>
                  <a:pt x="95124" y="150145"/>
                  <a:pt x="84088" y="139490"/>
                  <a:pt x="74487" y="127704"/>
                </a:cubicBezTo>
                <a:cubicBezTo>
                  <a:pt x="61863" y="137077"/>
                  <a:pt x="44312" y="142500"/>
                  <a:pt x="30088" y="149091"/>
                </a:cubicBezTo>
                <a:cubicBezTo>
                  <a:pt x="24131" y="151859"/>
                  <a:pt x="18721" y="146309"/>
                  <a:pt x="21388" y="140391"/>
                </a:cubicBezTo>
                <a:cubicBezTo>
                  <a:pt x="28373" y="124923"/>
                  <a:pt x="31066" y="109035"/>
                  <a:pt x="33428" y="92335"/>
                </a:cubicBezTo>
                <a:cubicBezTo>
                  <a:pt x="33567" y="91268"/>
                  <a:pt x="34177" y="90506"/>
                  <a:pt x="34990" y="89985"/>
                </a:cubicBezTo>
                <a:cubicBezTo>
                  <a:pt x="20283" y="77895"/>
                  <a:pt x="9882" y="62871"/>
                  <a:pt x="1297" y="45662"/>
                </a:cubicBezTo>
                <a:cubicBezTo>
                  <a:pt x="-1523" y="39998"/>
                  <a:pt x="3113" y="34283"/>
                  <a:pt x="9183" y="35413"/>
                </a:cubicBezTo>
                <a:cubicBezTo>
                  <a:pt x="27281" y="38766"/>
                  <a:pt x="46826" y="40544"/>
                  <a:pt x="64276" y="46462"/>
                </a:cubicBezTo>
                <a:cubicBezTo>
                  <a:pt x="64568" y="46551"/>
                  <a:pt x="64759" y="46742"/>
                  <a:pt x="65025" y="46869"/>
                </a:cubicBezTo>
                <a:cubicBezTo>
                  <a:pt x="72976" y="30638"/>
                  <a:pt x="83237" y="15525"/>
                  <a:pt x="96026" y="2698"/>
                </a:cubicBezTo>
                <a:cubicBezTo>
                  <a:pt x="99925" y="-1226"/>
                  <a:pt x="106580" y="691"/>
                  <a:pt x="108117" y="5886"/>
                </a:cubicBezTo>
                <a:cubicBezTo>
                  <a:pt x="113730" y="24961"/>
                  <a:pt x="117121" y="44786"/>
                  <a:pt x="117210" y="64725"/>
                </a:cubicBezTo>
                <a:cubicBezTo>
                  <a:pt x="132526" y="67773"/>
                  <a:pt x="147728" y="71418"/>
                  <a:pt x="162790" y="75482"/>
                </a:cubicBezTo>
                <a:cubicBezTo>
                  <a:pt x="168873" y="77107"/>
                  <a:pt x="168670" y="84346"/>
                  <a:pt x="164378" y="87648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วงรี 61">
            <a:extLst>
              <a:ext uri="{FF2B5EF4-FFF2-40B4-BE49-F238E27FC236}">
                <a16:creationId xmlns:a16="http://schemas.microsoft.com/office/drawing/2014/main" xmlns="" id="{AE5B255A-613F-47A5-89B7-AE731E457943}"/>
              </a:ext>
            </a:extLst>
          </p:cNvPr>
          <p:cNvSpPr/>
          <p:nvPr/>
        </p:nvSpPr>
        <p:spPr>
          <a:xfrm>
            <a:off x="10218652" y="2674093"/>
            <a:ext cx="626449" cy="626449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วงรี 62">
            <a:extLst>
              <a:ext uri="{FF2B5EF4-FFF2-40B4-BE49-F238E27FC236}">
                <a16:creationId xmlns:a16="http://schemas.microsoft.com/office/drawing/2014/main" xmlns="" id="{727DFD2B-7F7F-45C0-859B-00C3D81B8448}"/>
              </a:ext>
            </a:extLst>
          </p:cNvPr>
          <p:cNvSpPr/>
          <p:nvPr/>
        </p:nvSpPr>
        <p:spPr>
          <a:xfrm flipV="1">
            <a:off x="11525233" y="493811"/>
            <a:ext cx="172086" cy="172086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วงรี 63">
            <a:extLst>
              <a:ext uri="{FF2B5EF4-FFF2-40B4-BE49-F238E27FC236}">
                <a16:creationId xmlns:a16="http://schemas.microsoft.com/office/drawing/2014/main" xmlns="" id="{A32EB1C9-930F-4D5A-B1DC-9C2A79ED893E}"/>
              </a:ext>
            </a:extLst>
          </p:cNvPr>
          <p:cNvSpPr/>
          <p:nvPr/>
        </p:nvSpPr>
        <p:spPr>
          <a:xfrm flipV="1">
            <a:off x="7257481" y="3500344"/>
            <a:ext cx="172086" cy="172086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วงรี 64">
            <a:extLst>
              <a:ext uri="{FF2B5EF4-FFF2-40B4-BE49-F238E27FC236}">
                <a16:creationId xmlns:a16="http://schemas.microsoft.com/office/drawing/2014/main" xmlns="" id="{35D575BA-598D-40E2-95AC-BA531BBDEBDB}"/>
              </a:ext>
            </a:extLst>
          </p:cNvPr>
          <p:cNvSpPr/>
          <p:nvPr/>
        </p:nvSpPr>
        <p:spPr>
          <a:xfrm flipV="1">
            <a:off x="7430689" y="3158411"/>
            <a:ext cx="172086" cy="172086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วงรี 65">
            <a:extLst>
              <a:ext uri="{FF2B5EF4-FFF2-40B4-BE49-F238E27FC236}">
                <a16:creationId xmlns:a16="http://schemas.microsoft.com/office/drawing/2014/main" xmlns="" id="{A6D6449A-AC04-4EEE-A70A-A02767236374}"/>
              </a:ext>
            </a:extLst>
          </p:cNvPr>
          <p:cNvSpPr/>
          <p:nvPr/>
        </p:nvSpPr>
        <p:spPr>
          <a:xfrm>
            <a:off x="11118974" y="6194330"/>
            <a:ext cx="500752" cy="500752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กล่องข้อความ 4">
            <a:extLst>
              <a:ext uri="{FF2B5EF4-FFF2-40B4-BE49-F238E27FC236}">
                <a16:creationId xmlns:a16="http://schemas.microsoft.com/office/drawing/2014/main" xmlns="" id="{82ACC845-7EE6-44C6-AC32-CC22CF2F2B2D}"/>
              </a:ext>
            </a:extLst>
          </p:cNvPr>
          <p:cNvSpPr txBox="1"/>
          <p:nvPr/>
        </p:nvSpPr>
        <p:spPr>
          <a:xfrm>
            <a:off x="-99409" y="-138910"/>
            <a:ext cx="5537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u="sng" dirty="0" smtClean="0">
                <a:solidFill>
                  <a:srgbClr val="250842"/>
                </a:solidFill>
                <a:latin typeface="Bahnschrift Condensed" panose="020B0502040204020203" pitchFamily="34" charset="0"/>
              </a:rPr>
              <a:t>5&gt; Class NhanVienKinhDoanh: public NhanVien</a:t>
            </a:r>
            <a:endParaRPr lang="en-US" sz="4800" b="1" u="sng" dirty="0">
              <a:solidFill>
                <a:srgbClr val="250842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8" name="กล่องข้อความ 4">
            <a:extLst>
              <a:ext uri="{FF2B5EF4-FFF2-40B4-BE49-F238E27FC236}">
                <a16:creationId xmlns:a16="http://schemas.microsoft.com/office/drawing/2014/main" xmlns="" id="{82ACC845-7EE6-44C6-AC32-CC22CF2F2B2D}"/>
              </a:ext>
            </a:extLst>
          </p:cNvPr>
          <p:cNvSpPr txBox="1"/>
          <p:nvPr/>
        </p:nvSpPr>
        <p:spPr>
          <a:xfrm>
            <a:off x="7548944" y="-132152"/>
            <a:ext cx="4582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u="sng" dirty="0">
                <a:solidFill>
                  <a:srgbClr val="250842"/>
                </a:solidFill>
                <a:latin typeface="Bahnschrift Condensed" panose="020B0502040204020203" pitchFamily="34" charset="0"/>
              </a:rPr>
              <a:t>6</a:t>
            </a:r>
            <a:r>
              <a:rPr lang="vi-VN" sz="4800" b="1" u="sng" dirty="0" smtClean="0">
                <a:solidFill>
                  <a:srgbClr val="250842"/>
                </a:solidFill>
                <a:latin typeface="Bahnschrift Condensed" panose="020B0502040204020203" pitchFamily="34" charset="0"/>
              </a:rPr>
              <a:t>&gt; Class MyList</a:t>
            </a:r>
            <a:endParaRPr lang="en-US" sz="4800" b="1" u="sng" dirty="0">
              <a:solidFill>
                <a:srgbClr val="250842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9" name="กล่องข้อความ 17">
            <a:extLst>
              <a:ext uri="{FF2B5EF4-FFF2-40B4-BE49-F238E27FC236}">
                <a16:creationId xmlns:a16="http://schemas.microsoft.com/office/drawing/2014/main" xmlns="" id="{416D82D2-288E-4E43-8804-87F55E35F624}"/>
              </a:ext>
            </a:extLst>
          </p:cNvPr>
          <p:cNvSpPr txBox="1"/>
          <p:nvPr/>
        </p:nvSpPr>
        <p:spPr>
          <a:xfrm>
            <a:off x="7532285" y="487878"/>
            <a:ext cx="483553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#include "</a:t>
            </a:r>
            <a:r>
              <a:rPr lang="en-US" sz="1500" dirty="0" err="1" smtClean="0"/>
              <a:t>NhanVienVanPhong.h</a:t>
            </a:r>
            <a:r>
              <a:rPr lang="en-US" sz="1500" dirty="0" smtClean="0"/>
              <a:t>"</a:t>
            </a:r>
          </a:p>
          <a:p>
            <a:r>
              <a:rPr lang="en-US" sz="1500" dirty="0" smtClean="0"/>
              <a:t>#include "</a:t>
            </a:r>
            <a:r>
              <a:rPr lang="en-US" sz="1500" dirty="0" err="1" smtClean="0"/>
              <a:t>NhanVienSanXuat.h</a:t>
            </a:r>
            <a:r>
              <a:rPr lang="en-US" sz="1500" dirty="0" smtClean="0"/>
              <a:t>"</a:t>
            </a:r>
          </a:p>
          <a:p>
            <a:r>
              <a:rPr lang="en-US" sz="1500" dirty="0" smtClean="0"/>
              <a:t>#include "</a:t>
            </a:r>
            <a:r>
              <a:rPr lang="en-US" sz="1500" dirty="0" err="1" smtClean="0"/>
              <a:t>NhanVienMarketing.h</a:t>
            </a:r>
            <a:r>
              <a:rPr lang="en-US" sz="1500" dirty="0" smtClean="0"/>
              <a:t>"</a:t>
            </a:r>
          </a:p>
          <a:p>
            <a:r>
              <a:rPr lang="en-US" sz="1500" dirty="0" smtClean="0"/>
              <a:t>#include "</a:t>
            </a:r>
            <a:r>
              <a:rPr lang="en-US" sz="1500" dirty="0" err="1" smtClean="0"/>
              <a:t>NhanVienKinhDoanh.h</a:t>
            </a:r>
            <a:r>
              <a:rPr lang="en-US" sz="1500" dirty="0" smtClean="0"/>
              <a:t>"</a:t>
            </a:r>
          </a:p>
          <a:p>
            <a:r>
              <a:rPr lang="en-US" sz="1500" dirty="0" err="1" smtClean="0"/>
              <a:t>struct</a:t>
            </a:r>
            <a:r>
              <a:rPr lang="en-US" sz="1500" dirty="0" smtClean="0"/>
              <a:t> node</a:t>
            </a:r>
            <a:r>
              <a:rPr lang="vi-VN" sz="1500" dirty="0" smtClean="0"/>
              <a:t> </a:t>
            </a:r>
            <a:r>
              <a:rPr lang="en-US" sz="1500" dirty="0" smtClean="0"/>
              <a:t>{</a:t>
            </a:r>
          </a:p>
          <a:p>
            <a:r>
              <a:rPr lang="en-US" sz="1500" dirty="0" smtClean="0"/>
              <a:t>	</a:t>
            </a:r>
            <a:r>
              <a:rPr lang="en-US" sz="1500" dirty="0" err="1" smtClean="0"/>
              <a:t>NhanVien</a:t>
            </a:r>
            <a:r>
              <a:rPr lang="en-US" sz="1500" dirty="0" smtClean="0"/>
              <a:t> *data;</a:t>
            </a:r>
          </a:p>
          <a:p>
            <a:r>
              <a:rPr lang="en-US" sz="1500" dirty="0" smtClean="0"/>
              <a:t>	node *</a:t>
            </a:r>
            <a:r>
              <a:rPr lang="en-US" sz="1500" dirty="0" err="1" smtClean="0"/>
              <a:t>pNext</a:t>
            </a:r>
            <a:r>
              <a:rPr lang="en-US" sz="1500" dirty="0" smtClean="0"/>
              <a:t>;</a:t>
            </a:r>
          </a:p>
          <a:p>
            <a:r>
              <a:rPr lang="en-US" sz="1500" dirty="0" smtClean="0"/>
              <a:t>	node *</a:t>
            </a:r>
            <a:r>
              <a:rPr lang="en-US" sz="1500" dirty="0" err="1" smtClean="0"/>
              <a:t>pPre</a:t>
            </a:r>
            <a:r>
              <a:rPr lang="en-US" sz="1500" dirty="0" smtClean="0"/>
              <a:t>;</a:t>
            </a:r>
          </a:p>
          <a:p>
            <a:r>
              <a:rPr lang="vi-VN" sz="1500" dirty="0" smtClean="0"/>
              <a:t>	</a:t>
            </a:r>
            <a:r>
              <a:rPr lang="en-US" sz="1500" dirty="0" smtClean="0"/>
              <a:t>};</a:t>
            </a:r>
          </a:p>
          <a:p>
            <a:r>
              <a:rPr lang="en-US" sz="1500" dirty="0" err="1" smtClean="0"/>
              <a:t>struct</a:t>
            </a:r>
            <a:r>
              <a:rPr lang="en-US" sz="1500" dirty="0" smtClean="0"/>
              <a:t> list</a:t>
            </a:r>
            <a:r>
              <a:rPr lang="vi-VN" sz="1500" dirty="0" smtClean="0"/>
              <a:t>     </a:t>
            </a:r>
            <a:r>
              <a:rPr lang="en-US" sz="1500" dirty="0" smtClean="0"/>
              <a:t>{</a:t>
            </a:r>
          </a:p>
          <a:p>
            <a:r>
              <a:rPr lang="en-US" sz="1500" dirty="0" smtClean="0"/>
              <a:t>	node *</a:t>
            </a:r>
            <a:r>
              <a:rPr lang="en-US" sz="1500" dirty="0" err="1" smtClean="0"/>
              <a:t>pHead</a:t>
            </a:r>
            <a:r>
              <a:rPr lang="en-US" sz="1500" dirty="0" smtClean="0"/>
              <a:t>;</a:t>
            </a:r>
          </a:p>
          <a:p>
            <a:r>
              <a:rPr lang="en-US" sz="1500" dirty="0" smtClean="0"/>
              <a:t>	node *</a:t>
            </a:r>
            <a:r>
              <a:rPr lang="en-US" sz="1500" dirty="0" err="1" smtClean="0"/>
              <a:t>pTail</a:t>
            </a:r>
            <a:r>
              <a:rPr lang="en-US" sz="1500" dirty="0" smtClean="0"/>
              <a:t>;</a:t>
            </a:r>
          </a:p>
          <a:p>
            <a:r>
              <a:rPr lang="vi-VN" sz="1500" dirty="0" smtClean="0"/>
              <a:t>	</a:t>
            </a:r>
            <a:r>
              <a:rPr lang="en-US" sz="1500" dirty="0" smtClean="0"/>
              <a:t>};</a:t>
            </a:r>
          </a:p>
          <a:p>
            <a:r>
              <a:rPr lang="en-US" sz="1500" dirty="0" smtClean="0"/>
              <a:t>class </a:t>
            </a:r>
            <a:r>
              <a:rPr lang="en-US" sz="1500" dirty="0" err="1" smtClean="0"/>
              <a:t>MyList</a:t>
            </a:r>
            <a:endParaRPr lang="en-US" sz="1500" dirty="0" smtClean="0"/>
          </a:p>
          <a:p>
            <a:r>
              <a:rPr lang="en-US" sz="1500" dirty="0" smtClean="0"/>
              <a:t>{</a:t>
            </a:r>
          </a:p>
          <a:p>
            <a:r>
              <a:rPr lang="en-US" sz="1500" dirty="0" smtClean="0"/>
              <a:t>public:</a:t>
            </a:r>
          </a:p>
          <a:p>
            <a:r>
              <a:rPr lang="vi-VN" sz="1500" dirty="0"/>
              <a:t> </a:t>
            </a:r>
            <a:r>
              <a:rPr lang="vi-VN" sz="1500" dirty="0" smtClean="0"/>
              <a:t>             </a:t>
            </a:r>
            <a:r>
              <a:rPr lang="en-US" sz="1500" dirty="0" smtClean="0"/>
              <a:t>void </a:t>
            </a:r>
            <a:r>
              <a:rPr lang="en-US" sz="1500" dirty="0" err="1" smtClean="0"/>
              <a:t>KhoiTao</a:t>
            </a:r>
            <a:r>
              <a:rPr lang="en-US" sz="1500" dirty="0" smtClean="0"/>
              <a:t>(list&amp;);</a:t>
            </a:r>
          </a:p>
          <a:p>
            <a:r>
              <a:rPr lang="vi-VN" sz="1500" dirty="0"/>
              <a:t> </a:t>
            </a:r>
            <a:r>
              <a:rPr lang="vi-VN" sz="1500" dirty="0" smtClean="0"/>
              <a:t>             </a:t>
            </a:r>
            <a:r>
              <a:rPr lang="en-US" sz="1500" dirty="0" smtClean="0"/>
              <a:t>void </a:t>
            </a:r>
            <a:r>
              <a:rPr lang="en-US" sz="1500" dirty="0" err="1" smtClean="0"/>
              <a:t>DocDanhSachNhanVien</a:t>
            </a:r>
            <a:r>
              <a:rPr lang="en-US" sz="1500" dirty="0" smtClean="0"/>
              <a:t>(list &amp;,</a:t>
            </a:r>
            <a:r>
              <a:rPr lang="en-US" sz="1500" dirty="0" err="1" smtClean="0"/>
              <a:t>wifstream</a:t>
            </a:r>
            <a:r>
              <a:rPr lang="en-US" sz="1500" dirty="0" smtClean="0"/>
              <a:t> &amp;);</a:t>
            </a:r>
          </a:p>
          <a:p>
            <a:r>
              <a:rPr lang="vi-VN" sz="1500" dirty="0"/>
              <a:t> </a:t>
            </a:r>
            <a:r>
              <a:rPr lang="vi-VN" sz="1500" dirty="0" smtClean="0"/>
              <a:t>             </a:t>
            </a:r>
            <a:r>
              <a:rPr lang="en-US" sz="1500" dirty="0" smtClean="0"/>
              <a:t>node *</a:t>
            </a:r>
            <a:r>
              <a:rPr lang="en-US" sz="1500" dirty="0" err="1" smtClean="0"/>
              <a:t>KhoitaoNode</a:t>
            </a:r>
            <a:r>
              <a:rPr lang="en-US" sz="1500" dirty="0" smtClean="0"/>
              <a:t>(</a:t>
            </a:r>
            <a:r>
              <a:rPr lang="en-US" sz="1500" dirty="0" err="1" smtClean="0"/>
              <a:t>NhanVien</a:t>
            </a:r>
            <a:r>
              <a:rPr lang="en-US" sz="1500" dirty="0" smtClean="0"/>
              <a:t> *);</a:t>
            </a:r>
          </a:p>
          <a:p>
            <a:r>
              <a:rPr lang="vi-VN" sz="1500" dirty="0"/>
              <a:t> </a:t>
            </a:r>
            <a:r>
              <a:rPr lang="vi-VN" sz="1500" dirty="0" smtClean="0"/>
              <a:t>             </a:t>
            </a:r>
            <a:r>
              <a:rPr lang="en-US" sz="1500" dirty="0" smtClean="0"/>
              <a:t>void </a:t>
            </a:r>
            <a:r>
              <a:rPr lang="en-US" sz="1500" dirty="0" err="1" smtClean="0"/>
              <a:t>ThemVaoCuoi</a:t>
            </a:r>
            <a:r>
              <a:rPr lang="en-US" sz="1500" dirty="0" smtClean="0"/>
              <a:t>(list &amp;, </a:t>
            </a:r>
            <a:r>
              <a:rPr lang="en-US" sz="1500" dirty="0" err="1" smtClean="0"/>
              <a:t>NhanVien</a:t>
            </a:r>
            <a:r>
              <a:rPr lang="en-US" sz="1500" dirty="0" smtClean="0"/>
              <a:t> *);</a:t>
            </a:r>
          </a:p>
          <a:p>
            <a:r>
              <a:rPr lang="vi-VN" sz="1500" dirty="0"/>
              <a:t> </a:t>
            </a:r>
            <a:r>
              <a:rPr lang="vi-VN" sz="1500" dirty="0" smtClean="0"/>
              <a:t>             </a:t>
            </a:r>
            <a:r>
              <a:rPr lang="en-US" sz="1500" dirty="0" smtClean="0"/>
              <a:t>void </a:t>
            </a:r>
            <a:r>
              <a:rPr lang="en-US" sz="1500" dirty="0" err="1" smtClean="0"/>
              <a:t>XoaNodeTheoMaSo</a:t>
            </a:r>
            <a:r>
              <a:rPr lang="en-US" sz="1500" dirty="0" smtClean="0"/>
              <a:t> (list &amp;,</a:t>
            </a:r>
            <a:r>
              <a:rPr lang="en-US" sz="1500" dirty="0" err="1" smtClean="0"/>
              <a:t>wstring</a:t>
            </a:r>
            <a:r>
              <a:rPr lang="en-US" sz="1500" dirty="0" smtClean="0"/>
              <a:t>);</a:t>
            </a:r>
          </a:p>
          <a:p>
            <a:r>
              <a:rPr lang="vi-VN" sz="1500" dirty="0"/>
              <a:t> </a:t>
            </a:r>
            <a:r>
              <a:rPr lang="vi-VN" sz="1500" dirty="0" smtClean="0"/>
              <a:t>             </a:t>
            </a:r>
            <a:r>
              <a:rPr lang="en-US" sz="1500" dirty="0" smtClean="0"/>
              <a:t>void </a:t>
            </a:r>
            <a:r>
              <a:rPr lang="en-US" sz="1500" dirty="0" err="1" smtClean="0"/>
              <a:t>XoaNodeTheoTen</a:t>
            </a:r>
            <a:r>
              <a:rPr lang="en-US" sz="1500" dirty="0" smtClean="0"/>
              <a:t> (list &amp;,</a:t>
            </a:r>
            <a:r>
              <a:rPr lang="en-US" sz="1500" dirty="0" err="1" smtClean="0"/>
              <a:t>wstring</a:t>
            </a:r>
            <a:r>
              <a:rPr lang="en-US" sz="1500" dirty="0" smtClean="0"/>
              <a:t>);</a:t>
            </a:r>
          </a:p>
          <a:p>
            <a:r>
              <a:rPr lang="vi-VN" sz="1500" dirty="0"/>
              <a:t> </a:t>
            </a:r>
            <a:r>
              <a:rPr lang="vi-VN" sz="1500" dirty="0" smtClean="0"/>
              <a:t>             </a:t>
            </a:r>
            <a:r>
              <a:rPr lang="en-US" sz="1500" dirty="0" smtClean="0"/>
              <a:t>void </a:t>
            </a:r>
            <a:r>
              <a:rPr lang="en-US" sz="1500" dirty="0" err="1" smtClean="0"/>
              <a:t>XuatDanhSach</a:t>
            </a:r>
            <a:r>
              <a:rPr lang="en-US" sz="1500" dirty="0" smtClean="0"/>
              <a:t>(list ,</a:t>
            </a:r>
            <a:r>
              <a:rPr lang="en-US" sz="1500" dirty="0" err="1" smtClean="0"/>
              <a:t>int</a:t>
            </a:r>
            <a:r>
              <a:rPr lang="en-US" sz="1500" dirty="0" smtClean="0"/>
              <a:t>);</a:t>
            </a:r>
          </a:p>
          <a:p>
            <a:r>
              <a:rPr lang="vi-VN" sz="1500" dirty="0"/>
              <a:t> </a:t>
            </a:r>
            <a:r>
              <a:rPr lang="vi-VN" sz="1500" dirty="0" smtClean="0"/>
              <a:t>             </a:t>
            </a:r>
            <a:r>
              <a:rPr lang="en-US" sz="1500" dirty="0" smtClean="0"/>
              <a:t>void </a:t>
            </a:r>
            <a:r>
              <a:rPr lang="en-US" sz="1500" dirty="0" err="1" smtClean="0"/>
              <a:t>XuatDanhSachVaoFile</a:t>
            </a:r>
            <a:r>
              <a:rPr lang="en-US" sz="1500" dirty="0" smtClean="0"/>
              <a:t>(list&amp;, </a:t>
            </a:r>
            <a:r>
              <a:rPr lang="en-US" sz="1500" dirty="0" err="1" smtClean="0"/>
              <a:t>wofstream</a:t>
            </a:r>
            <a:r>
              <a:rPr lang="en-US" sz="1500" dirty="0" smtClean="0"/>
              <a:t> &amp;);</a:t>
            </a:r>
          </a:p>
          <a:p>
            <a:r>
              <a:rPr lang="vi-VN" sz="1500" dirty="0"/>
              <a:t> </a:t>
            </a:r>
            <a:r>
              <a:rPr lang="vi-VN" sz="1500" dirty="0" smtClean="0"/>
              <a:t>             </a:t>
            </a:r>
            <a:r>
              <a:rPr lang="en-US" sz="1500" dirty="0" err="1" smtClean="0"/>
              <a:t>bool</a:t>
            </a:r>
            <a:r>
              <a:rPr lang="en-US" sz="1500" dirty="0" smtClean="0"/>
              <a:t> </a:t>
            </a:r>
            <a:r>
              <a:rPr lang="en-US" sz="1500" dirty="0" err="1" smtClean="0"/>
              <a:t>CheckID</a:t>
            </a:r>
            <a:r>
              <a:rPr lang="en-US" sz="1500" dirty="0" smtClean="0"/>
              <a:t>(list&amp;,</a:t>
            </a:r>
            <a:r>
              <a:rPr lang="en-US" sz="1500" dirty="0" err="1" smtClean="0"/>
              <a:t>wstring</a:t>
            </a:r>
            <a:r>
              <a:rPr lang="en-US" sz="1500" dirty="0" smtClean="0"/>
              <a:t>);</a:t>
            </a:r>
          </a:p>
          <a:p>
            <a:r>
              <a:rPr lang="en-US" sz="1500" dirty="0" smtClean="0"/>
              <a:t>};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09686199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7" grpId="0"/>
      <p:bldP spid="98" grpId="0"/>
      <p:bldP spid="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66000">
              <a:schemeClr val="accent1">
                <a:lumMod val="45000"/>
                <a:lumOff val="55000"/>
              </a:schemeClr>
            </a:gs>
            <a:gs pos="78000">
              <a:schemeClr val="accent2">
                <a:lumMod val="40000"/>
                <a:lumOff val="6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กลุ่ม 66">
            <a:extLst>
              <a:ext uri="{FF2B5EF4-FFF2-40B4-BE49-F238E27FC236}">
                <a16:creationId xmlns:a16="http://schemas.microsoft.com/office/drawing/2014/main" xmlns="" id="{B762CE1B-A612-4EEB-9FB2-57F6ABE9FF52}"/>
              </a:ext>
            </a:extLst>
          </p:cNvPr>
          <p:cNvGrpSpPr/>
          <p:nvPr/>
        </p:nvGrpSpPr>
        <p:grpSpPr>
          <a:xfrm flipH="1">
            <a:off x="4038312" y="609071"/>
            <a:ext cx="8362931" cy="6623257"/>
            <a:chOff x="-214760" y="659757"/>
            <a:chExt cx="8362931" cy="6623257"/>
          </a:xfrm>
        </p:grpSpPr>
        <p:sp>
          <p:nvSpPr>
            <p:cNvPr id="68" name="รูปแบบอิสระ: รูปร่าง 67">
              <a:extLst>
                <a:ext uri="{FF2B5EF4-FFF2-40B4-BE49-F238E27FC236}">
                  <a16:creationId xmlns:a16="http://schemas.microsoft.com/office/drawing/2014/main" xmlns="" id="{AAE4F0AD-A4B5-4232-863D-59033163BE5E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รูปแบบอิสระ: รูปร่าง 68">
              <a:extLst>
                <a:ext uri="{FF2B5EF4-FFF2-40B4-BE49-F238E27FC236}">
                  <a16:creationId xmlns:a16="http://schemas.microsoft.com/office/drawing/2014/main" xmlns="" id="{64108DA3-0704-4526-8430-C6D535673FE3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รูปแบบอิสระ: รูปร่าง 69">
              <a:extLst>
                <a:ext uri="{FF2B5EF4-FFF2-40B4-BE49-F238E27FC236}">
                  <a16:creationId xmlns:a16="http://schemas.microsoft.com/office/drawing/2014/main" xmlns="" id="{D358258C-C13F-48A0-B249-0C9199B5F37E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รูปแบบอิสระ: รูปร่าง 70">
              <a:extLst>
                <a:ext uri="{FF2B5EF4-FFF2-40B4-BE49-F238E27FC236}">
                  <a16:creationId xmlns:a16="http://schemas.microsoft.com/office/drawing/2014/main" xmlns="" id="{527652F2-DF7C-4284-9FC7-85F3611A7582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รูปแบบอิสระ: รูปร่าง 71">
              <a:extLst>
                <a:ext uri="{FF2B5EF4-FFF2-40B4-BE49-F238E27FC236}">
                  <a16:creationId xmlns:a16="http://schemas.microsoft.com/office/drawing/2014/main" xmlns="" id="{201DDCD2-055B-4D53-94E1-532BC156590F}"/>
                </a:ext>
              </a:extLst>
            </p:cNvPr>
            <p:cNvSpPr/>
            <p:nvPr/>
          </p:nvSpPr>
          <p:spPr>
            <a:xfrm>
              <a:off x="759802" y="5377854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รูปแบบอิสระ: รูปร่าง 72">
              <a:extLst>
                <a:ext uri="{FF2B5EF4-FFF2-40B4-BE49-F238E27FC236}">
                  <a16:creationId xmlns:a16="http://schemas.microsoft.com/office/drawing/2014/main" xmlns="" id="{777B8863-A732-4BD0-B5B4-4DEC1E4257EE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รูปแบบอิสระ: รูปร่าง 73">
              <a:extLst>
                <a:ext uri="{FF2B5EF4-FFF2-40B4-BE49-F238E27FC236}">
                  <a16:creationId xmlns:a16="http://schemas.microsoft.com/office/drawing/2014/main" xmlns="" id="{482291E1-4670-4D1E-BFC7-14BC44522412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รูปแบบอิสระ: รูปร่าง 74">
              <a:extLst>
                <a:ext uri="{FF2B5EF4-FFF2-40B4-BE49-F238E27FC236}">
                  <a16:creationId xmlns:a16="http://schemas.microsoft.com/office/drawing/2014/main" xmlns="" id="{A9DFB361-75D3-4C4F-B0C4-E52F91049BFD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รูปแบบอิสระ: รูปร่าง 75">
              <a:extLst>
                <a:ext uri="{FF2B5EF4-FFF2-40B4-BE49-F238E27FC236}">
                  <a16:creationId xmlns:a16="http://schemas.microsoft.com/office/drawing/2014/main" xmlns="" id="{B28151C8-56D8-439F-A60B-92823DAA2802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รูปแบบอิสระ: รูปร่าง 76">
              <a:extLst>
                <a:ext uri="{FF2B5EF4-FFF2-40B4-BE49-F238E27FC236}">
                  <a16:creationId xmlns:a16="http://schemas.microsoft.com/office/drawing/2014/main" xmlns="" id="{752BD691-35A5-4377-8FC1-C1F5DB054E3E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รูปแบบอิสระ: รูปร่าง 77">
              <a:extLst>
                <a:ext uri="{FF2B5EF4-FFF2-40B4-BE49-F238E27FC236}">
                  <a16:creationId xmlns:a16="http://schemas.microsoft.com/office/drawing/2014/main" xmlns="" id="{2C6990E6-23D1-4D95-8971-D88F626E676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รูปแบบอิสระ: รูปร่าง 78">
              <a:extLst>
                <a:ext uri="{FF2B5EF4-FFF2-40B4-BE49-F238E27FC236}">
                  <a16:creationId xmlns:a16="http://schemas.microsoft.com/office/drawing/2014/main" xmlns="" id="{C503EE4B-0B52-4A2D-A1A6-17A762DBBD4F}"/>
                </a:ext>
              </a:extLst>
            </p:cNvPr>
            <p:cNvSpPr/>
            <p:nvPr/>
          </p:nvSpPr>
          <p:spPr>
            <a:xfrm rot="20331971">
              <a:off x="5488778" y="6221741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รูปแบบอิสระ: รูปร่าง 79">
              <a:extLst>
                <a:ext uri="{FF2B5EF4-FFF2-40B4-BE49-F238E27FC236}">
                  <a16:creationId xmlns:a16="http://schemas.microsoft.com/office/drawing/2014/main" xmlns="" id="{22CF6080-12CE-4831-BFAD-E0A9BDE93E1F}"/>
                </a:ext>
              </a:extLst>
            </p:cNvPr>
            <p:cNvSpPr/>
            <p:nvPr/>
          </p:nvSpPr>
          <p:spPr>
            <a:xfrm rot="936463">
              <a:off x="3328913" y="6420163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วงรี 80">
              <a:extLst>
                <a:ext uri="{FF2B5EF4-FFF2-40B4-BE49-F238E27FC236}">
                  <a16:creationId xmlns:a16="http://schemas.microsoft.com/office/drawing/2014/main" xmlns="" id="{9805C229-4A84-4145-A310-637207135849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วงรี 81">
              <a:extLst>
                <a:ext uri="{FF2B5EF4-FFF2-40B4-BE49-F238E27FC236}">
                  <a16:creationId xmlns:a16="http://schemas.microsoft.com/office/drawing/2014/main" xmlns="" id="{E40F8704-AF4D-4204-8998-3FBA677350B1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วงรี 82">
              <a:extLst>
                <a:ext uri="{FF2B5EF4-FFF2-40B4-BE49-F238E27FC236}">
                  <a16:creationId xmlns:a16="http://schemas.microsoft.com/office/drawing/2014/main" xmlns="" id="{44091E17-97D8-4DB9-9FDD-9BD9513E171E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รูปแบบอิสระ: รูปร่าง 83">
              <a:extLst>
                <a:ext uri="{FF2B5EF4-FFF2-40B4-BE49-F238E27FC236}">
                  <a16:creationId xmlns:a16="http://schemas.microsoft.com/office/drawing/2014/main" xmlns="" id="{E9F93923-0314-46C8-9674-3098C436E47A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รูปแบบอิสระ: รูปร่าง 84">
              <a:extLst>
                <a:ext uri="{FF2B5EF4-FFF2-40B4-BE49-F238E27FC236}">
                  <a16:creationId xmlns:a16="http://schemas.microsoft.com/office/drawing/2014/main" xmlns="" id="{4115A2B9-45B7-4DCC-A422-2C77D092F649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รูปแบบอิสระ: รูปร่าง 85">
              <a:extLst>
                <a:ext uri="{FF2B5EF4-FFF2-40B4-BE49-F238E27FC236}">
                  <a16:creationId xmlns:a16="http://schemas.microsoft.com/office/drawing/2014/main" xmlns="" id="{78B02D77-38EC-469D-9A44-0EE348D62A23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รูปแบบอิสระ: รูปร่าง 86">
              <a:extLst>
                <a:ext uri="{FF2B5EF4-FFF2-40B4-BE49-F238E27FC236}">
                  <a16:creationId xmlns:a16="http://schemas.microsoft.com/office/drawing/2014/main" xmlns="" id="{9903B42E-FF42-47D5-B68C-17DB94642E9F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รูปแบบอิสระ: รูปร่าง 87">
              <a:extLst>
                <a:ext uri="{FF2B5EF4-FFF2-40B4-BE49-F238E27FC236}">
                  <a16:creationId xmlns:a16="http://schemas.microsoft.com/office/drawing/2014/main" xmlns="" id="{19D2DAC0-425F-4204-BEAD-C8B7A8EFFD37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รูปแบบอิสระ: รูปร่าง 88">
              <a:extLst>
                <a:ext uri="{FF2B5EF4-FFF2-40B4-BE49-F238E27FC236}">
                  <a16:creationId xmlns:a16="http://schemas.microsoft.com/office/drawing/2014/main" xmlns="" id="{A8B67A5E-B614-4C74-902B-1FFCB01AC73C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รูปแบบอิสระ: รูปร่าง 89">
              <a:extLst>
                <a:ext uri="{FF2B5EF4-FFF2-40B4-BE49-F238E27FC236}">
                  <a16:creationId xmlns:a16="http://schemas.microsoft.com/office/drawing/2014/main" xmlns="" id="{70EE9D54-3FA7-4A92-BC61-0385AFE7F1FD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รูปแบบอิสระ: รูปร่าง 90">
              <a:extLst>
                <a:ext uri="{FF2B5EF4-FFF2-40B4-BE49-F238E27FC236}">
                  <a16:creationId xmlns:a16="http://schemas.microsoft.com/office/drawing/2014/main" xmlns="" id="{1B3BA069-A859-430B-B348-FC9563C65AE0}"/>
                </a:ext>
              </a:extLst>
            </p:cNvPr>
            <p:cNvSpPr/>
            <p:nvPr/>
          </p:nvSpPr>
          <p:spPr>
            <a:xfrm>
              <a:off x="-3635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วงรี 91">
              <a:extLst>
                <a:ext uri="{FF2B5EF4-FFF2-40B4-BE49-F238E27FC236}">
                  <a16:creationId xmlns:a16="http://schemas.microsoft.com/office/drawing/2014/main" xmlns="" id="{5406FE9F-04E0-4DE9-8A27-670C607A3A37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วงรี 92">
              <a:extLst>
                <a:ext uri="{FF2B5EF4-FFF2-40B4-BE49-F238E27FC236}">
                  <a16:creationId xmlns:a16="http://schemas.microsoft.com/office/drawing/2014/main" xmlns="" id="{58801701-797C-4A21-9EF9-6249919E71A7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วงรี 93">
              <a:extLst>
                <a:ext uri="{FF2B5EF4-FFF2-40B4-BE49-F238E27FC236}">
                  <a16:creationId xmlns:a16="http://schemas.microsoft.com/office/drawing/2014/main" xmlns="" id="{9FD69005-3FE4-47B7-A683-7286D00DCA75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วงรี 94">
              <a:extLst>
                <a:ext uri="{FF2B5EF4-FFF2-40B4-BE49-F238E27FC236}">
                  <a16:creationId xmlns:a16="http://schemas.microsoft.com/office/drawing/2014/main" xmlns="" id="{3E3DC4F3-8062-41D9-956B-21F0DE8014B6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xmlns="" id="{D2AF4002-4F2C-43A7-BA25-C3B71C58FCD5}"/>
              </a:ext>
            </a:extLst>
          </p:cNvPr>
          <p:cNvGrpSpPr/>
          <p:nvPr/>
        </p:nvGrpSpPr>
        <p:grpSpPr>
          <a:xfrm>
            <a:off x="-231007" y="658062"/>
            <a:ext cx="8362931" cy="6623257"/>
            <a:chOff x="-214760" y="659757"/>
            <a:chExt cx="8362931" cy="6623257"/>
          </a:xfrm>
        </p:grpSpPr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xmlns="" id="{EF2332F8-B4D8-4EA2-8A25-B0554A15E96C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xmlns="" id="{1C6EC82F-3ECB-4B94-8963-D51C14F9FCF6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xmlns="" id="{326877FC-7858-4667-9DBE-1F5913CC96DF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xmlns="" id="{6064FA39-A3C4-4BAC-BF6B-3FBBCAA1C1A6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xmlns="" id="{795E914E-48D8-4604-8D54-A6F60B909083}"/>
                </a:ext>
              </a:extLst>
            </p:cNvPr>
            <p:cNvSpPr/>
            <p:nvPr/>
          </p:nvSpPr>
          <p:spPr>
            <a:xfrm>
              <a:off x="759802" y="5377854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xmlns="" id="{0E49CD53-D1FC-4BE9-87C7-D1AC7B2930BA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xmlns="" id="{64FD28EA-998D-4D91-9272-BDED018A93F8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xmlns="" id="{35D12A27-CC3D-47BF-897D-F8720D92607F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xmlns="" id="{EE9E9A5F-404B-429A-BBA4-7E77A79F260D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xmlns="" id="{CA606144-C029-4FA9-B070-AFFE5D933706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xmlns="" id="{8892D9EF-901C-4910-AD2C-BC35F4E5D55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xmlns="" id="{F4A77502-2DB2-4626-A3CD-956219A47384}"/>
                </a:ext>
              </a:extLst>
            </p:cNvPr>
            <p:cNvSpPr/>
            <p:nvPr/>
          </p:nvSpPr>
          <p:spPr>
            <a:xfrm rot="20331971">
              <a:off x="5488778" y="6221741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xmlns="" id="{7272791B-85BC-4F8C-819E-AE33B6C70EDB}"/>
                </a:ext>
              </a:extLst>
            </p:cNvPr>
            <p:cNvSpPr/>
            <p:nvPr/>
          </p:nvSpPr>
          <p:spPr>
            <a:xfrm rot="936463">
              <a:off x="3339895" y="6385356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วงรี 46">
              <a:extLst>
                <a:ext uri="{FF2B5EF4-FFF2-40B4-BE49-F238E27FC236}">
                  <a16:creationId xmlns:a16="http://schemas.microsoft.com/office/drawing/2014/main" xmlns="" id="{3893B460-F4A7-44C0-82AD-0F55E183CE20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วงรี 47">
              <a:extLst>
                <a:ext uri="{FF2B5EF4-FFF2-40B4-BE49-F238E27FC236}">
                  <a16:creationId xmlns:a16="http://schemas.microsoft.com/office/drawing/2014/main" xmlns="" id="{29CFA3F1-AA72-47C4-8488-8DA92D98BB11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วงรี 48">
              <a:extLst>
                <a:ext uri="{FF2B5EF4-FFF2-40B4-BE49-F238E27FC236}">
                  <a16:creationId xmlns:a16="http://schemas.microsoft.com/office/drawing/2014/main" xmlns="" id="{6C1A2634-1AF8-483B-9A42-B4A859895EDA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xmlns="" id="{0064DA8A-127A-4B47-80B1-2E20294047E4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xmlns="" id="{699EC322-E481-46B9-8C76-B7E17475276F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xmlns="" id="{841FA602-0F7C-4842-AC13-913344E6AD36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รูปแบบอิสระ: รูปร่าง 52">
              <a:extLst>
                <a:ext uri="{FF2B5EF4-FFF2-40B4-BE49-F238E27FC236}">
                  <a16:creationId xmlns:a16="http://schemas.microsoft.com/office/drawing/2014/main" xmlns="" id="{9788B0AE-75A0-49DE-89AC-155A0AF2ADF3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รูปแบบอิสระ: รูปร่าง 53">
              <a:extLst>
                <a:ext uri="{FF2B5EF4-FFF2-40B4-BE49-F238E27FC236}">
                  <a16:creationId xmlns:a16="http://schemas.microsoft.com/office/drawing/2014/main" xmlns="" id="{669CDDDD-5C26-48FC-BBC2-101E2E1C7C07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รูปแบบอิสระ: รูปร่าง 54">
              <a:extLst>
                <a:ext uri="{FF2B5EF4-FFF2-40B4-BE49-F238E27FC236}">
                  <a16:creationId xmlns:a16="http://schemas.microsoft.com/office/drawing/2014/main" xmlns="" id="{35823296-039B-4BCC-A712-9015B59CBBB8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รูปแบบอิสระ: รูปร่าง 55">
              <a:extLst>
                <a:ext uri="{FF2B5EF4-FFF2-40B4-BE49-F238E27FC236}">
                  <a16:creationId xmlns:a16="http://schemas.microsoft.com/office/drawing/2014/main" xmlns="" id="{C8B51F43-F607-439E-83DE-89DDE3A89758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รูปแบบอิสระ: รูปร่าง 56">
              <a:extLst>
                <a:ext uri="{FF2B5EF4-FFF2-40B4-BE49-F238E27FC236}">
                  <a16:creationId xmlns:a16="http://schemas.microsoft.com/office/drawing/2014/main" xmlns="" id="{D1DF6A9C-6CDB-48BA-9C7C-5D24C516F5BE}"/>
                </a:ext>
              </a:extLst>
            </p:cNvPr>
            <p:cNvSpPr/>
            <p:nvPr/>
          </p:nvSpPr>
          <p:spPr>
            <a:xfrm>
              <a:off x="-3635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วงรี 57">
              <a:extLst>
                <a:ext uri="{FF2B5EF4-FFF2-40B4-BE49-F238E27FC236}">
                  <a16:creationId xmlns:a16="http://schemas.microsoft.com/office/drawing/2014/main" xmlns="" id="{97A231A4-5823-4590-BD31-DBD2F53BD186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วงรี 58">
              <a:extLst>
                <a:ext uri="{FF2B5EF4-FFF2-40B4-BE49-F238E27FC236}">
                  <a16:creationId xmlns:a16="http://schemas.microsoft.com/office/drawing/2014/main" xmlns="" id="{D6EB7980-C46F-4624-9210-232218026E5A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วงรี 59">
              <a:extLst>
                <a:ext uri="{FF2B5EF4-FFF2-40B4-BE49-F238E27FC236}">
                  <a16:creationId xmlns:a16="http://schemas.microsoft.com/office/drawing/2014/main" xmlns="" id="{1811422E-B3BE-48A2-A760-E78B2199FAF9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วงรี 60">
              <a:extLst>
                <a:ext uri="{FF2B5EF4-FFF2-40B4-BE49-F238E27FC236}">
                  <a16:creationId xmlns:a16="http://schemas.microsoft.com/office/drawing/2014/main" xmlns="" id="{B4A1EC98-09D2-4FBC-850B-8E6D98261233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39C1DE4D-BC92-4C92-AE9C-151DFDDE8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4582390" y="3429000"/>
            <a:ext cx="3027219" cy="3027219"/>
          </a:xfrm>
          <a:prstGeom prst="ellipse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xmlns="" id="{54516C02-950C-47EE-9EA8-1E403C76E7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0" r="19590"/>
          <a:stretch/>
        </p:blipFill>
        <p:spPr>
          <a:xfrm>
            <a:off x="4582392" y="401782"/>
            <a:ext cx="3027218" cy="3027218"/>
          </a:xfrm>
          <a:prstGeom prst="ellipse">
            <a:avLst/>
          </a:prstGeom>
        </p:spPr>
      </p:pic>
      <p:sp>
        <p:nvSpPr>
          <p:cNvPr id="9" name="ส่วนโค้ง 8">
            <a:extLst>
              <a:ext uri="{FF2B5EF4-FFF2-40B4-BE49-F238E27FC236}">
                <a16:creationId xmlns:a16="http://schemas.microsoft.com/office/drawing/2014/main" xmlns="" id="{2F5378EB-7E74-4B39-893B-668765A86C80}"/>
              </a:ext>
            </a:extLst>
          </p:cNvPr>
          <p:cNvSpPr/>
          <p:nvPr/>
        </p:nvSpPr>
        <p:spPr>
          <a:xfrm>
            <a:off x="4348173" y="167565"/>
            <a:ext cx="3495651" cy="3495651"/>
          </a:xfrm>
          <a:prstGeom prst="arc">
            <a:avLst>
              <a:gd name="adj1" fmla="val 14830820"/>
              <a:gd name="adj2" fmla="val 1983243"/>
            </a:avLst>
          </a:prstGeom>
          <a:noFill/>
          <a:ln w="1905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่วนโค้ง 9">
            <a:extLst>
              <a:ext uri="{FF2B5EF4-FFF2-40B4-BE49-F238E27FC236}">
                <a16:creationId xmlns:a16="http://schemas.microsoft.com/office/drawing/2014/main" xmlns="" id="{5074F408-C955-4F5F-BCD1-CF9DE118CC41}"/>
              </a:ext>
            </a:extLst>
          </p:cNvPr>
          <p:cNvSpPr/>
          <p:nvPr/>
        </p:nvSpPr>
        <p:spPr>
          <a:xfrm rot="9900000">
            <a:off x="4348173" y="3194783"/>
            <a:ext cx="3495651" cy="3495651"/>
          </a:xfrm>
          <a:prstGeom prst="arc">
            <a:avLst>
              <a:gd name="adj1" fmla="val 14830820"/>
              <a:gd name="adj2" fmla="val 1983243"/>
            </a:avLst>
          </a:prstGeom>
          <a:noFill/>
          <a:ln w="1905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xmlns="" id="{416D82D2-288E-4E43-8804-87F55E35F624}"/>
              </a:ext>
            </a:extLst>
          </p:cNvPr>
          <p:cNvSpPr txBox="1"/>
          <p:nvPr/>
        </p:nvSpPr>
        <p:spPr>
          <a:xfrm>
            <a:off x="198192" y="621532"/>
            <a:ext cx="4455482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#include "</a:t>
            </a:r>
            <a:r>
              <a:rPr lang="en-US" sz="2000" dirty="0" err="1"/>
              <a:t>MyList.h</a:t>
            </a:r>
            <a:r>
              <a:rPr lang="en-US" sz="2000" dirty="0"/>
              <a:t>"</a:t>
            </a:r>
          </a:p>
          <a:p>
            <a:r>
              <a:rPr lang="en-US" sz="2000" dirty="0" err="1"/>
              <a:t>struct</a:t>
            </a:r>
            <a:r>
              <a:rPr lang="en-US" sz="2000" dirty="0"/>
              <a:t> list2 // </a:t>
            </a:r>
            <a:r>
              <a:rPr lang="en-US" sz="2000" dirty="0" err="1"/>
              <a:t>chứa</a:t>
            </a:r>
            <a:r>
              <a:rPr lang="en-US" sz="2000" dirty="0"/>
              <a:t> ds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thuộc</a:t>
            </a:r>
            <a:r>
              <a:rPr lang="en-US" sz="2000" dirty="0"/>
              <a:t> chi </a:t>
            </a:r>
            <a:r>
              <a:rPr lang="en-US" sz="2000" dirty="0" err="1"/>
              <a:t>Nhánh</a:t>
            </a:r>
            <a:r>
              <a:rPr lang="en-US" sz="2000" dirty="0"/>
              <a:t>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node *</a:t>
            </a:r>
            <a:r>
              <a:rPr lang="en-US" sz="2000" dirty="0" err="1"/>
              <a:t>pHead</a:t>
            </a:r>
            <a:r>
              <a:rPr lang="en-US" sz="2000" dirty="0"/>
              <a:t>;</a:t>
            </a:r>
          </a:p>
          <a:p>
            <a:r>
              <a:rPr lang="en-US" sz="2000" dirty="0"/>
              <a:t>	node *</a:t>
            </a:r>
            <a:r>
              <a:rPr lang="en-US" sz="2000" dirty="0" err="1"/>
              <a:t>pTail</a:t>
            </a:r>
            <a:r>
              <a:rPr lang="en-US" sz="2000" dirty="0"/>
              <a:t>;</a:t>
            </a:r>
          </a:p>
          <a:p>
            <a:r>
              <a:rPr lang="en-US" sz="2000" dirty="0"/>
              <a:t>};</a:t>
            </a:r>
          </a:p>
          <a:p>
            <a:r>
              <a:rPr lang="en-US" sz="2000" dirty="0"/>
              <a:t>class </a:t>
            </a:r>
            <a:r>
              <a:rPr lang="en-US" sz="2000" dirty="0" err="1"/>
              <a:t>ChiNhanh</a:t>
            </a:r>
            <a:endParaRPr lang="en-US" sz="2000" dirty="0"/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private: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NhanVien</a:t>
            </a:r>
            <a:r>
              <a:rPr lang="en-US" sz="2000" dirty="0"/>
              <a:t> *x;</a:t>
            </a:r>
          </a:p>
          <a:p>
            <a:r>
              <a:rPr lang="en-US" sz="2000" dirty="0"/>
              <a:t>public:</a:t>
            </a:r>
          </a:p>
          <a:p>
            <a:r>
              <a:rPr lang="en-US" sz="2000" dirty="0"/>
              <a:t>    void </a:t>
            </a:r>
            <a:r>
              <a:rPr lang="en-US" sz="2000" dirty="0" err="1"/>
              <a:t>Khoitao</a:t>
            </a:r>
            <a:r>
              <a:rPr lang="en-US" sz="2000" dirty="0"/>
              <a:t>(list2&amp;);</a:t>
            </a:r>
          </a:p>
          <a:p>
            <a:r>
              <a:rPr lang="en-US" sz="2000" dirty="0"/>
              <a:t>    node* </a:t>
            </a:r>
            <a:r>
              <a:rPr lang="en-US" sz="2000" dirty="0" err="1"/>
              <a:t>KhoiTaoNode</a:t>
            </a:r>
            <a:r>
              <a:rPr lang="en-US" sz="2000" dirty="0"/>
              <a:t> (</a:t>
            </a:r>
            <a:r>
              <a:rPr lang="en-US" sz="2000" dirty="0" err="1"/>
              <a:t>NhanVien</a:t>
            </a:r>
            <a:r>
              <a:rPr lang="en-US" sz="2000" dirty="0"/>
              <a:t>*);</a:t>
            </a:r>
          </a:p>
          <a:p>
            <a:r>
              <a:rPr lang="en-US" sz="2000" dirty="0"/>
              <a:t>    void </a:t>
            </a:r>
            <a:r>
              <a:rPr lang="en-US" sz="2000" dirty="0" err="1"/>
              <a:t>ThemVaocuoi</a:t>
            </a:r>
            <a:r>
              <a:rPr lang="en-US" sz="2000" dirty="0"/>
              <a:t>(list2&amp;,NhanVien *);</a:t>
            </a:r>
          </a:p>
          <a:p>
            <a:r>
              <a:rPr lang="en-US" sz="2000" dirty="0"/>
              <a:t>    void </a:t>
            </a:r>
            <a:r>
              <a:rPr lang="en-US" sz="2000" dirty="0" err="1"/>
              <a:t>XuatNhanVien</a:t>
            </a:r>
            <a:r>
              <a:rPr lang="en-US" sz="2000" dirty="0"/>
              <a:t>(list2); </a:t>
            </a:r>
          </a:p>
          <a:p>
            <a:r>
              <a:rPr lang="en-US" sz="2000" dirty="0"/>
              <a:t>    void </a:t>
            </a:r>
            <a:r>
              <a:rPr lang="en-US" sz="2000" dirty="0" err="1"/>
              <a:t>AddNhanVien</a:t>
            </a:r>
            <a:r>
              <a:rPr lang="en-US" sz="2000" dirty="0"/>
              <a:t>(list&amp;,list2 &amp;);</a:t>
            </a:r>
          </a:p>
          <a:p>
            <a:r>
              <a:rPr lang="en-US" sz="2000" dirty="0"/>
              <a:t>    void </a:t>
            </a:r>
            <a:r>
              <a:rPr lang="en-US" sz="2000" dirty="0" err="1"/>
              <a:t>XuatTheoChiNhanh</a:t>
            </a:r>
            <a:r>
              <a:rPr lang="en-US" sz="2000" dirty="0"/>
              <a:t>(list2&amp;,wstring);</a:t>
            </a:r>
          </a:p>
          <a:p>
            <a:r>
              <a:rPr lang="en-US" sz="2000" dirty="0"/>
              <a:t>};</a:t>
            </a: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xmlns="" id="{6744854F-7756-4A5B-9BFB-F347C032E288}"/>
              </a:ext>
            </a:extLst>
          </p:cNvPr>
          <p:cNvSpPr txBox="1"/>
          <p:nvPr/>
        </p:nvSpPr>
        <p:spPr>
          <a:xfrm>
            <a:off x="3039519" y="6547382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  <a:endParaRPr lang="en-US" sz="1600" dirty="0">
              <a:solidFill>
                <a:srgbClr val="633B79"/>
              </a:solidFill>
              <a:latin typeface="Alfa Slab One" panose="00000500000000000000" pitchFamily="2" charset="0"/>
            </a:endParaRPr>
          </a:p>
        </p:txBody>
      </p:sp>
      <p:sp>
        <p:nvSpPr>
          <p:cNvPr id="24" name="สามเหลี่ยมหน้าจั่ว 23">
            <a:extLst>
              <a:ext uri="{FF2B5EF4-FFF2-40B4-BE49-F238E27FC236}">
                <a16:creationId xmlns:a16="http://schemas.microsoft.com/office/drawing/2014/main" xmlns="" id="{8F686333-C1D1-4880-B65E-A144F1F6D34E}"/>
              </a:ext>
            </a:extLst>
          </p:cNvPr>
          <p:cNvSpPr/>
          <p:nvPr/>
        </p:nvSpPr>
        <p:spPr>
          <a:xfrm>
            <a:off x="3954187" y="6572066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xmlns="" id="{34725CEF-8057-40AC-A207-AA76D5772C37}"/>
              </a:ext>
            </a:extLst>
          </p:cNvPr>
          <p:cNvSpPr/>
          <p:nvPr/>
        </p:nvSpPr>
        <p:spPr>
          <a:xfrm rot="17679369" flipV="1">
            <a:off x="2768659" y="1866731"/>
            <a:ext cx="1136528" cy="1131662"/>
          </a:xfrm>
          <a:custGeom>
            <a:avLst/>
            <a:gdLst>
              <a:gd name="connsiteX0" fmla="*/ 2053407 w 2138355"/>
              <a:gd name="connsiteY0" fmla="*/ 40756 h 2129200"/>
              <a:gd name="connsiteX1" fmla="*/ 1872699 w 2138355"/>
              <a:gd name="connsiteY1" fmla="*/ 54421 h 2129200"/>
              <a:gd name="connsiteX2" fmla="*/ 1165194 w 2138355"/>
              <a:gd name="connsiteY2" fmla="*/ 499822 h 2129200"/>
              <a:gd name="connsiteX3" fmla="*/ 1096614 w 2138355"/>
              <a:gd name="connsiteY3" fmla="*/ 556325 h 2129200"/>
              <a:gd name="connsiteX4" fmla="*/ 1092258 w 2138355"/>
              <a:gd name="connsiteY4" fmla="*/ 561976 h 2129200"/>
              <a:gd name="connsiteX5" fmla="*/ 1087178 w 2138355"/>
              <a:gd name="connsiteY5" fmla="*/ 564110 h 2129200"/>
              <a:gd name="connsiteX6" fmla="*/ 115754 w 2138355"/>
              <a:gd name="connsiteY6" fmla="*/ 1790179 h 2129200"/>
              <a:gd name="connsiteX7" fmla="*/ 97263 w 2138355"/>
              <a:gd name="connsiteY7" fmla="*/ 2101976 h 2129200"/>
              <a:gd name="connsiteX8" fmla="*/ 331908 w 2138355"/>
              <a:gd name="connsiteY8" fmla="*/ 2059622 h 2129200"/>
              <a:gd name="connsiteX9" fmla="*/ 775202 w 2138355"/>
              <a:gd name="connsiteY9" fmla="*/ 1778774 h 2129200"/>
              <a:gd name="connsiteX10" fmla="*/ 697821 w 2138355"/>
              <a:gd name="connsiteY10" fmla="*/ 1728622 h 2129200"/>
              <a:gd name="connsiteX11" fmla="*/ 377793 w 2138355"/>
              <a:gd name="connsiteY11" fmla="*/ 1732013 h 2129200"/>
              <a:gd name="connsiteX12" fmla="*/ 383623 w 2138355"/>
              <a:gd name="connsiteY12" fmla="*/ 1723593 h 2129200"/>
              <a:gd name="connsiteX13" fmla="*/ 445268 w 2138355"/>
              <a:gd name="connsiteY13" fmla="*/ 1573784 h 2129200"/>
              <a:gd name="connsiteX14" fmla="*/ 599307 w 2138355"/>
              <a:gd name="connsiteY14" fmla="*/ 1327277 h 2129200"/>
              <a:gd name="connsiteX15" fmla="*/ 911029 w 2138355"/>
              <a:gd name="connsiteY15" fmla="*/ 937858 h 2129200"/>
              <a:gd name="connsiteX16" fmla="*/ 1367315 w 2138355"/>
              <a:gd name="connsiteY16" fmla="*/ 535154 h 2129200"/>
              <a:gd name="connsiteX17" fmla="*/ 1378452 w 2138355"/>
              <a:gd name="connsiteY17" fmla="*/ 528169 h 2129200"/>
              <a:gd name="connsiteX18" fmla="*/ 1687164 w 2138355"/>
              <a:gd name="connsiteY18" fmla="*/ 396241 h 2129200"/>
              <a:gd name="connsiteX19" fmla="*/ 1700576 w 2138355"/>
              <a:gd name="connsiteY19" fmla="*/ 403506 h 2129200"/>
              <a:gd name="connsiteX20" fmla="*/ 1743578 w 2138355"/>
              <a:gd name="connsiteY20" fmla="*/ 484087 h 2129200"/>
              <a:gd name="connsiteX21" fmla="*/ 1652252 w 2138355"/>
              <a:gd name="connsiteY21" fmla="*/ 700355 h 2129200"/>
              <a:gd name="connsiteX22" fmla="*/ 1691698 w 2138355"/>
              <a:gd name="connsiteY22" fmla="*/ 743853 h 2129200"/>
              <a:gd name="connsiteX23" fmla="*/ 1999534 w 2138355"/>
              <a:gd name="connsiteY23" fmla="*/ 384951 h 2129200"/>
              <a:gd name="connsiteX24" fmla="*/ 2106849 w 2138355"/>
              <a:gd name="connsiteY24" fmla="*/ 185663 h 2129200"/>
              <a:gd name="connsiteX25" fmla="*/ 2053407 w 2138355"/>
              <a:gd name="connsiteY25" fmla="*/ 40756 h 2129200"/>
              <a:gd name="connsiteX26" fmla="*/ 426498 w 2138355"/>
              <a:gd name="connsiteY26" fmla="*/ 1166318 h 2129200"/>
              <a:gd name="connsiteX27" fmla="*/ 427882 w 2138355"/>
              <a:gd name="connsiteY27" fmla="*/ 1236256 h 2129200"/>
              <a:gd name="connsiteX28" fmla="*/ 441560 w 2138355"/>
              <a:gd name="connsiteY28" fmla="*/ 1217435 h 2129200"/>
              <a:gd name="connsiteX29" fmla="*/ 1007841 w 2138355"/>
              <a:gd name="connsiteY29" fmla="*/ 598933 h 2129200"/>
              <a:gd name="connsiteX30" fmla="*/ 426498 w 2138355"/>
              <a:gd name="connsiteY30" fmla="*/ 1166318 h 2129200"/>
              <a:gd name="connsiteX31" fmla="*/ 1634967 w 2138355"/>
              <a:gd name="connsiteY31" fmla="*/ 683426 h 2129200"/>
              <a:gd name="connsiteX32" fmla="*/ 1701350 w 2138355"/>
              <a:gd name="connsiteY32" fmla="*/ 566802 h 2129200"/>
              <a:gd name="connsiteX33" fmla="*/ 1697820 w 2138355"/>
              <a:gd name="connsiteY33" fmla="*/ 416549 h 2129200"/>
              <a:gd name="connsiteX34" fmla="*/ 1693349 w 2138355"/>
              <a:gd name="connsiteY34" fmla="*/ 418670 h 2129200"/>
              <a:gd name="connsiteX35" fmla="*/ 1409644 w 2138355"/>
              <a:gd name="connsiteY35" fmla="*/ 538938 h 2129200"/>
              <a:gd name="connsiteX36" fmla="*/ 1634967 w 2138355"/>
              <a:gd name="connsiteY36" fmla="*/ 683426 h 2129200"/>
              <a:gd name="connsiteX37" fmla="*/ 559543 w 2138355"/>
              <a:gd name="connsiteY37" fmla="*/ 1564792 h 2129200"/>
              <a:gd name="connsiteX38" fmla="*/ 1531170 w 2138355"/>
              <a:gd name="connsiteY38" fmla="*/ 632575 h 2129200"/>
              <a:gd name="connsiteX39" fmla="*/ 1531678 w 2138355"/>
              <a:gd name="connsiteY39" fmla="*/ 632512 h 2129200"/>
              <a:gd name="connsiteX40" fmla="*/ 1382732 w 2138355"/>
              <a:gd name="connsiteY40" fmla="*/ 555550 h 2129200"/>
              <a:gd name="connsiteX41" fmla="*/ 936340 w 2138355"/>
              <a:gd name="connsiteY41" fmla="*/ 947548 h 2129200"/>
              <a:gd name="connsiteX42" fmla="*/ 632276 w 2138355"/>
              <a:gd name="connsiteY42" fmla="*/ 1321080 h 2129200"/>
              <a:gd name="connsiteX43" fmla="*/ 509289 w 2138355"/>
              <a:gd name="connsiteY43" fmla="*/ 1502791 h 2129200"/>
              <a:gd name="connsiteX44" fmla="*/ 559543 w 2138355"/>
              <a:gd name="connsiteY44" fmla="*/ 1564792 h 2129200"/>
              <a:gd name="connsiteX45" fmla="*/ 675964 w 2138355"/>
              <a:gd name="connsiteY45" fmla="*/ 1711972 h 2129200"/>
              <a:gd name="connsiteX46" fmla="*/ 658895 w 2138355"/>
              <a:gd name="connsiteY46" fmla="*/ 1704835 h 2129200"/>
              <a:gd name="connsiteX47" fmla="*/ 660229 w 2138355"/>
              <a:gd name="connsiteY47" fmla="*/ 1699107 h 2129200"/>
              <a:gd name="connsiteX48" fmla="*/ 552939 w 2138355"/>
              <a:gd name="connsiteY48" fmla="*/ 1590980 h 2129200"/>
              <a:gd name="connsiteX49" fmla="*/ 551225 w 2138355"/>
              <a:gd name="connsiteY49" fmla="*/ 1588846 h 2129200"/>
              <a:gd name="connsiteX50" fmla="*/ 500323 w 2138355"/>
              <a:gd name="connsiteY50" fmla="*/ 1517663 h 2129200"/>
              <a:gd name="connsiteX51" fmla="*/ 402647 w 2138355"/>
              <a:gd name="connsiteY51" fmla="*/ 1748752 h 2129200"/>
              <a:gd name="connsiteX52" fmla="*/ 682657 w 2138355"/>
              <a:gd name="connsiteY52" fmla="*/ 1717446 h 2129200"/>
              <a:gd name="connsiteX53" fmla="*/ 675964 w 2138355"/>
              <a:gd name="connsiteY53" fmla="*/ 1711972 h 2129200"/>
              <a:gd name="connsiteX54" fmla="*/ 611131 w 2138355"/>
              <a:gd name="connsiteY54" fmla="*/ 1618678 h 2129200"/>
              <a:gd name="connsiteX55" fmla="*/ 667290 w 2138355"/>
              <a:gd name="connsiteY55" fmla="*/ 1668475 h 2129200"/>
              <a:gd name="connsiteX56" fmla="*/ 1031158 w 2138355"/>
              <a:gd name="connsiteY56" fmla="*/ 1151040 h 2129200"/>
              <a:gd name="connsiteX57" fmla="*/ 1601808 w 2138355"/>
              <a:gd name="connsiteY57" fmla="*/ 737934 h 2129200"/>
              <a:gd name="connsiteX58" fmla="*/ 611131 w 2138355"/>
              <a:gd name="connsiteY58" fmla="*/ 1618678 h 2129200"/>
              <a:gd name="connsiteX59" fmla="*/ 1536415 w 2138355"/>
              <a:gd name="connsiteY59" fmla="*/ 645009 h 2129200"/>
              <a:gd name="connsiteX60" fmla="*/ 958793 w 2138355"/>
              <a:gd name="connsiteY60" fmla="*/ 1023913 h 2129200"/>
              <a:gd name="connsiteX61" fmla="*/ 569081 w 2138355"/>
              <a:gd name="connsiteY61" fmla="*/ 1575448 h 2129200"/>
              <a:gd name="connsiteX62" fmla="*/ 603892 w 2138355"/>
              <a:gd name="connsiteY62" fmla="*/ 1611490 h 2129200"/>
              <a:gd name="connsiteX63" fmla="*/ 1622153 w 2138355"/>
              <a:gd name="connsiteY63" fmla="*/ 716764 h 2129200"/>
              <a:gd name="connsiteX64" fmla="*/ 1630929 w 2138355"/>
              <a:gd name="connsiteY64" fmla="*/ 722314 h 2129200"/>
              <a:gd name="connsiteX65" fmla="*/ 1635361 w 2138355"/>
              <a:gd name="connsiteY65" fmla="*/ 719939 h 2129200"/>
              <a:gd name="connsiteX66" fmla="*/ 1539425 w 2138355"/>
              <a:gd name="connsiteY66" fmla="*/ 637795 h 2129200"/>
              <a:gd name="connsiteX67" fmla="*/ 1536415 w 2138355"/>
              <a:gd name="connsiteY67" fmla="*/ 645009 h 2129200"/>
              <a:gd name="connsiteX68" fmla="*/ 912134 w 2138355"/>
              <a:gd name="connsiteY68" fmla="*/ 1810918 h 2129200"/>
              <a:gd name="connsiteX69" fmla="*/ 1712615 w 2138355"/>
              <a:gd name="connsiteY69" fmla="*/ 814426 h 2129200"/>
              <a:gd name="connsiteX70" fmla="*/ 1644010 w 2138355"/>
              <a:gd name="connsiteY70" fmla="*/ 728943 h 2129200"/>
              <a:gd name="connsiteX71" fmla="*/ 1059466 w 2138355"/>
              <a:gd name="connsiteY71" fmla="*/ 1147763 h 2129200"/>
              <a:gd name="connsiteX72" fmla="*/ 683495 w 2138355"/>
              <a:gd name="connsiteY72" fmla="*/ 1681505 h 2129200"/>
              <a:gd name="connsiteX73" fmla="*/ 912134 w 2138355"/>
              <a:gd name="connsiteY73" fmla="*/ 1810918 h 2129200"/>
              <a:gd name="connsiteX74" fmla="*/ 998328 w 2138355"/>
              <a:gd name="connsiteY74" fmla="*/ 1837613 h 2129200"/>
              <a:gd name="connsiteX75" fmla="*/ 1798670 w 2138355"/>
              <a:gd name="connsiteY75" fmla="*/ 1000151 h 2129200"/>
              <a:gd name="connsiteX76" fmla="*/ 1802988 w 2138355"/>
              <a:gd name="connsiteY76" fmla="*/ 999402 h 2129200"/>
              <a:gd name="connsiteX77" fmla="*/ 1777893 w 2138355"/>
              <a:gd name="connsiteY77" fmla="*/ 931660 h 2129200"/>
              <a:gd name="connsiteX78" fmla="*/ 1719181 w 2138355"/>
              <a:gd name="connsiteY78" fmla="*/ 823888 h 2129200"/>
              <a:gd name="connsiteX79" fmla="*/ 931730 w 2138355"/>
              <a:gd name="connsiteY79" fmla="*/ 1817332 h 2129200"/>
              <a:gd name="connsiteX80" fmla="*/ 931425 w 2138355"/>
              <a:gd name="connsiteY80" fmla="*/ 1817801 h 2129200"/>
              <a:gd name="connsiteX81" fmla="*/ 998328 w 2138355"/>
              <a:gd name="connsiteY81" fmla="*/ 1837613 h 2129200"/>
              <a:gd name="connsiteX82" fmla="*/ 1042093 w 2138355"/>
              <a:gd name="connsiteY82" fmla="*/ 1846795 h 2129200"/>
              <a:gd name="connsiteX83" fmla="*/ 1830547 w 2138355"/>
              <a:gd name="connsiteY83" fmla="*/ 1152259 h 2129200"/>
              <a:gd name="connsiteX84" fmla="*/ 1807357 w 2138355"/>
              <a:gd name="connsiteY84" fmla="*/ 1014121 h 2129200"/>
              <a:gd name="connsiteX85" fmla="*/ 1807014 w 2138355"/>
              <a:gd name="connsiteY85" fmla="*/ 1014388 h 2129200"/>
              <a:gd name="connsiteX86" fmla="*/ 1011956 w 2138355"/>
              <a:gd name="connsiteY86" fmla="*/ 1840649 h 2129200"/>
              <a:gd name="connsiteX87" fmla="*/ 1042093 w 2138355"/>
              <a:gd name="connsiteY87" fmla="*/ 1846795 h 2129200"/>
              <a:gd name="connsiteX88" fmla="*/ 1145687 w 2138355"/>
              <a:gd name="connsiteY88" fmla="*/ 1857679 h 2129200"/>
              <a:gd name="connsiteX89" fmla="*/ 1142982 w 2138355"/>
              <a:gd name="connsiteY89" fmla="*/ 1846821 h 2129200"/>
              <a:gd name="connsiteX90" fmla="*/ 1825836 w 2138355"/>
              <a:gd name="connsiteY90" fmla="*/ 1220877 h 2129200"/>
              <a:gd name="connsiteX91" fmla="*/ 1830535 w 2138355"/>
              <a:gd name="connsiteY91" fmla="*/ 1220585 h 2129200"/>
              <a:gd name="connsiteX92" fmla="*/ 1831208 w 2138355"/>
              <a:gd name="connsiteY92" fmla="*/ 1170813 h 2129200"/>
              <a:gd name="connsiteX93" fmla="*/ 1056672 w 2138355"/>
              <a:gd name="connsiteY93" fmla="*/ 1849196 h 2129200"/>
              <a:gd name="connsiteX94" fmla="*/ 1145687 w 2138355"/>
              <a:gd name="connsiteY94" fmla="*/ 1857679 h 2129200"/>
              <a:gd name="connsiteX95" fmla="*/ 1289997 w 2138355"/>
              <a:gd name="connsiteY95" fmla="*/ 1846097 h 2129200"/>
              <a:gd name="connsiteX96" fmla="*/ 1764317 w 2138355"/>
              <a:gd name="connsiteY96" fmla="*/ 1458760 h 2129200"/>
              <a:gd name="connsiteX97" fmla="*/ 1772026 w 2138355"/>
              <a:gd name="connsiteY97" fmla="*/ 1458595 h 2129200"/>
              <a:gd name="connsiteX98" fmla="*/ 1829900 w 2138355"/>
              <a:gd name="connsiteY98" fmla="*/ 1230783 h 2129200"/>
              <a:gd name="connsiteX99" fmla="*/ 1156037 w 2138355"/>
              <a:gd name="connsiteY99" fmla="*/ 1856879 h 2129200"/>
              <a:gd name="connsiteX100" fmla="*/ 1154691 w 2138355"/>
              <a:gd name="connsiteY100" fmla="*/ 1857921 h 2129200"/>
              <a:gd name="connsiteX101" fmla="*/ 1289997 w 2138355"/>
              <a:gd name="connsiteY101" fmla="*/ 1846097 h 2129200"/>
              <a:gd name="connsiteX102" fmla="*/ 1761497 w 2138355"/>
              <a:gd name="connsiteY102" fmla="*/ 1480884 h 2129200"/>
              <a:gd name="connsiteX103" fmla="*/ 1312590 w 2138355"/>
              <a:gd name="connsiteY103" fmla="*/ 1841258 h 2129200"/>
              <a:gd name="connsiteX104" fmla="*/ 1475747 w 2138355"/>
              <a:gd name="connsiteY104" fmla="*/ 1778368 h 2129200"/>
              <a:gd name="connsiteX105" fmla="*/ 1761497 w 2138355"/>
              <a:gd name="connsiteY105" fmla="*/ 1480884 h 2129200"/>
              <a:gd name="connsiteX106" fmla="*/ 2091596 w 2138355"/>
              <a:gd name="connsiteY106" fmla="*/ 287530 h 2129200"/>
              <a:gd name="connsiteX107" fmla="*/ 1707903 w 2138355"/>
              <a:gd name="connsiteY107" fmla="*/ 763855 h 2129200"/>
              <a:gd name="connsiteX108" fmla="*/ 1839730 w 2138355"/>
              <a:gd name="connsiteY108" fmla="*/ 1359815 h 2129200"/>
              <a:gd name="connsiteX109" fmla="*/ 1008679 w 2138355"/>
              <a:gd name="connsiteY109" fmla="*/ 1868195 h 2129200"/>
              <a:gd name="connsiteX110" fmla="*/ 792779 w 2138355"/>
              <a:gd name="connsiteY110" fmla="*/ 1788414 h 2129200"/>
              <a:gd name="connsiteX111" fmla="*/ 379241 w 2138355"/>
              <a:gd name="connsiteY111" fmla="*/ 2070201 h 2129200"/>
              <a:gd name="connsiteX112" fmla="*/ 155200 w 2138355"/>
              <a:gd name="connsiteY112" fmla="*/ 2126729 h 2129200"/>
              <a:gd name="connsiteX113" fmla="*/ 14027 w 2138355"/>
              <a:gd name="connsiteY113" fmla="*/ 2088743 h 2129200"/>
              <a:gd name="connsiteX114" fmla="*/ 44685 w 2138355"/>
              <a:gd name="connsiteY114" fmla="*/ 1879396 h 2129200"/>
              <a:gd name="connsiteX115" fmla="*/ 165271 w 2138355"/>
              <a:gd name="connsiteY115" fmla="*/ 1645615 h 2129200"/>
              <a:gd name="connsiteX116" fmla="*/ 415246 w 2138355"/>
              <a:gd name="connsiteY116" fmla="*/ 1253643 h 2129200"/>
              <a:gd name="connsiteX117" fmla="*/ 586099 w 2138355"/>
              <a:gd name="connsiteY117" fmla="*/ 695224 h 2129200"/>
              <a:gd name="connsiteX118" fmla="*/ 1116477 w 2138355"/>
              <a:gd name="connsiteY118" fmla="*/ 484951 h 2129200"/>
              <a:gd name="connsiteX119" fmla="*/ 1114153 w 2138355"/>
              <a:gd name="connsiteY119" fmla="*/ 502096 h 2129200"/>
              <a:gd name="connsiteX120" fmla="*/ 847922 w 2138355"/>
              <a:gd name="connsiteY120" fmla="*/ 547054 h 2129200"/>
              <a:gd name="connsiteX121" fmla="*/ 601936 w 2138355"/>
              <a:gd name="connsiteY121" fmla="*/ 711061 h 2129200"/>
              <a:gd name="connsiteX122" fmla="*/ 427730 w 2138355"/>
              <a:gd name="connsiteY122" fmla="*/ 1137349 h 2129200"/>
              <a:gd name="connsiteX123" fmla="*/ 1044302 w 2138355"/>
              <a:gd name="connsiteY123" fmla="*/ 567132 h 2129200"/>
              <a:gd name="connsiteX124" fmla="*/ 1123767 w 2138355"/>
              <a:gd name="connsiteY124" fmla="*/ 500483 h 2129200"/>
              <a:gd name="connsiteX125" fmla="*/ 1524236 w 2138355"/>
              <a:gd name="connsiteY125" fmla="*/ 215190 h 2129200"/>
              <a:gd name="connsiteX126" fmla="*/ 1749699 w 2138355"/>
              <a:gd name="connsiteY126" fmla="*/ 86908 h 2129200"/>
              <a:gd name="connsiteX127" fmla="*/ 1966615 w 2138355"/>
              <a:gd name="connsiteY127" fmla="*/ 993 h 2129200"/>
              <a:gd name="connsiteX128" fmla="*/ 2130420 w 2138355"/>
              <a:gd name="connsiteY128" fmla="*/ 90858 h 2129200"/>
              <a:gd name="connsiteX129" fmla="*/ 2091596 w 2138355"/>
              <a:gd name="connsiteY129" fmla="*/ 287530 h 21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138355" h="2129200">
                <a:moveTo>
                  <a:pt x="2053407" y="40756"/>
                </a:moveTo>
                <a:cubicBezTo>
                  <a:pt x="1995559" y="11241"/>
                  <a:pt x="1928223" y="30190"/>
                  <a:pt x="1872699" y="54421"/>
                </a:cubicBezTo>
                <a:cubicBezTo>
                  <a:pt x="1619384" y="165000"/>
                  <a:pt x="1380167" y="327636"/>
                  <a:pt x="1165194" y="499822"/>
                </a:cubicBezTo>
                <a:cubicBezTo>
                  <a:pt x="1142080" y="518339"/>
                  <a:pt x="1119296" y="537275"/>
                  <a:pt x="1096614" y="556325"/>
                </a:cubicBezTo>
                <a:cubicBezTo>
                  <a:pt x="1096309" y="558662"/>
                  <a:pt x="1095001" y="560909"/>
                  <a:pt x="1092258" y="561976"/>
                </a:cubicBezTo>
                <a:cubicBezTo>
                  <a:pt x="1090543" y="562649"/>
                  <a:pt x="1088892" y="563424"/>
                  <a:pt x="1087178" y="564110"/>
                </a:cubicBezTo>
                <a:cubicBezTo>
                  <a:pt x="686315" y="902920"/>
                  <a:pt x="355086" y="1323289"/>
                  <a:pt x="115754" y="1790179"/>
                </a:cubicBezTo>
                <a:cubicBezTo>
                  <a:pt x="82836" y="1854390"/>
                  <a:pt x="-50997" y="2092096"/>
                  <a:pt x="97263" y="2101976"/>
                </a:cubicBezTo>
                <a:cubicBezTo>
                  <a:pt x="174784" y="2107145"/>
                  <a:pt x="259277" y="2085225"/>
                  <a:pt x="331908" y="2059622"/>
                </a:cubicBezTo>
                <a:cubicBezTo>
                  <a:pt x="498443" y="2000910"/>
                  <a:pt x="641458" y="1891461"/>
                  <a:pt x="775202" y="1778774"/>
                </a:cubicBezTo>
                <a:cubicBezTo>
                  <a:pt x="748519" y="1763484"/>
                  <a:pt x="722624" y="1746809"/>
                  <a:pt x="697821" y="1728622"/>
                </a:cubicBezTo>
                <a:cubicBezTo>
                  <a:pt x="623450" y="1782241"/>
                  <a:pt x="387420" y="1890725"/>
                  <a:pt x="377793" y="1732013"/>
                </a:cubicBezTo>
                <a:cubicBezTo>
                  <a:pt x="377527" y="1727695"/>
                  <a:pt x="380219" y="1724825"/>
                  <a:pt x="383623" y="1723593"/>
                </a:cubicBezTo>
                <a:cubicBezTo>
                  <a:pt x="385426" y="1669237"/>
                  <a:pt x="408985" y="1614157"/>
                  <a:pt x="445268" y="1573784"/>
                </a:cubicBezTo>
                <a:cubicBezTo>
                  <a:pt x="488448" y="1486052"/>
                  <a:pt x="547681" y="1403147"/>
                  <a:pt x="599307" y="1327277"/>
                </a:cubicBezTo>
                <a:cubicBezTo>
                  <a:pt x="692931" y="1189660"/>
                  <a:pt x="797744" y="1059739"/>
                  <a:pt x="911029" y="937858"/>
                </a:cubicBezTo>
                <a:cubicBezTo>
                  <a:pt x="1045941" y="792684"/>
                  <a:pt x="1195852" y="643675"/>
                  <a:pt x="1367315" y="535154"/>
                </a:cubicBezTo>
                <a:cubicBezTo>
                  <a:pt x="1369080" y="530709"/>
                  <a:pt x="1373017" y="527585"/>
                  <a:pt x="1378452" y="528169"/>
                </a:cubicBezTo>
                <a:cubicBezTo>
                  <a:pt x="1474274" y="468835"/>
                  <a:pt x="1576789" y="422276"/>
                  <a:pt x="1687164" y="396241"/>
                </a:cubicBezTo>
                <a:cubicBezTo>
                  <a:pt x="1693845" y="394667"/>
                  <a:pt x="1698607" y="398566"/>
                  <a:pt x="1700576" y="403506"/>
                </a:cubicBezTo>
                <a:cubicBezTo>
                  <a:pt x="1730370" y="408611"/>
                  <a:pt x="1745635" y="451461"/>
                  <a:pt x="1743578" y="484087"/>
                </a:cubicBezTo>
                <a:cubicBezTo>
                  <a:pt x="1738587" y="563259"/>
                  <a:pt x="1702150" y="639624"/>
                  <a:pt x="1652252" y="700355"/>
                </a:cubicBezTo>
                <a:cubicBezTo>
                  <a:pt x="1665993" y="714313"/>
                  <a:pt x="1679100" y="728867"/>
                  <a:pt x="1691698" y="743853"/>
                </a:cubicBezTo>
                <a:cubicBezTo>
                  <a:pt x="1806760" y="635382"/>
                  <a:pt x="1910557" y="515824"/>
                  <a:pt x="1999534" y="384951"/>
                </a:cubicBezTo>
                <a:cubicBezTo>
                  <a:pt x="2040974" y="323991"/>
                  <a:pt x="2089310" y="258434"/>
                  <a:pt x="2106849" y="185663"/>
                </a:cubicBezTo>
                <a:cubicBezTo>
                  <a:pt x="2120273" y="129986"/>
                  <a:pt x="2108894" y="69077"/>
                  <a:pt x="2053407" y="40756"/>
                </a:cubicBezTo>
                <a:moveTo>
                  <a:pt x="426498" y="1166318"/>
                </a:moveTo>
                <a:cubicBezTo>
                  <a:pt x="426003" y="1189559"/>
                  <a:pt x="426460" y="1212888"/>
                  <a:pt x="427882" y="1236256"/>
                </a:cubicBezTo>
                <a:cubicBezTo>
                  <a:pt x="432454" y="1229995"/>
                  <a:pt x="436950" y="1223683"/>
                  <a:pt x="441560" y="1217435"/>
                </a:cubicBezTo>
                <a:cubicBezTo>
                  <a:pt x="608070" y="992175"/>
                  <a:pt x="797833" y="784251"/>
                  <a:pt x="1007841" y="598933"/>
                </a:cubicBezTo>
                <a:cubicBezTo>
                  <a:pt x="757130" y="718885"/>
                  <a:pt x="555911" y="919163"/>
                  <a:pt x="426498" y="1166318"/>
                </a:cubicBezTo>
                <a:moveTo>
                  <a:pt x="1634967" y="683426"/>
                </a:moveTo>
                <a:cubicBezTo>
                  <a:pt x="1663250" y="647854"/>
                  <a:pt x="1686021" y="610198"/>
                  <a:pt x="1701350" y="566802"/>
                </a:cubicBezTo>
                <a:cubicBezTo>
                  <a:pt x="1710329" y="541364"/>
                  <a:pt x="1742143" y="430201"/>
                  <a:pt x="1697820" y="416549"/>
                </a:cubicBezTo>
                <a:cubicBezTo>
                  <a:pt x="1696626" y="417488"/>
                  <a:pt x="1695153" y="418225"/>
                  <a:pt x="1693349" y="418670"/>
                </a:cubicBezTo>
                <a:cubicBezTo>
                  <a:pt x="1592270" y="443612"/>
                  <a:pt x="1498074" y="485738"/>
                  <a:pt x="1409644" y="538938"/>
                </a:cubicBezTo>
                <a:cubicBezTo>
                  <a:pt x="1493997" y="571920"/>
                  <a:pt x="1570146" y="621819"/>
                  <a:pt x="1634967" y="683426"/>
                </a:cubicBezTo>
                <a:moveTo>
                  <a:pt x="559543" y="1564792"/>
                </a:moveTo>
                <a:cubicBezTo>
                  <a:pt x="733838" y="1146709"/>
                  <a:pt x="1108285" y="790449"/>
                  <a:pt x="1531170" y="632575"/>
                </a:cubicBezTo>
                <a:cubicBezTo>
                  <a:pt x="1531348" y="632512"/>
                  <a:pt x="1531500" y="632563"/>
                  <a:pt x="1531678" y="632512"/>
                </a:cubicBezTo>
                <a:cubicBezTo>
                  <a:pt x="1485704" y="600914"/>
                  <a:pt x="1435831" y="574829"/>
                  <a:pt x="1382732" y="555550"/>
                </a:cubicBezTo>
                <a:cubicBezTo>
                  <a:pt x="1215562" y="661684"/>
                  <a:pt x="1069220" y="806337"/>
                  <a:pt x="936340" y="947548"/>
                </a:cubicBezTo>
                <a:cubicBezTo>
                  <a:pt x="826218" y="1064578"/>
                  <a:pt x="724021" y="1189114"/>
                  <a:pt x="632276" y="1321080"/>
                </a:cubicBezTo>
                <a:cubicBezTo>
                  <a:pt x="592957" y="1377633"/>
                  <a:pt x="548799" y="1438745"/>
                  <a:pt x="509289" y="1502791"/>
                </a:cubicBezTo>
                <a:cubicBezTo>
                  <a:pt x="525063" y="1524178"/>
                  <a:pt x="541916" y="1544815"/>
                  <a:pt x="559543" y="1564792"/>
                </a:cubicBezTo>
                <a:moveTo>
                  <a:pt x="675964" y="1711972"/>
                </a:moveTo>
                <a:cubicBezTo>
                  <a:pt x="671837" y="1720596"/>
                  <a:pt x="656787" y="1715693"/>
                  <a:pt x="658895" y="1704835"/>
                </a:cubicBezTo>
                <a:cubicBezTo>
                  <a:pt x="659276" y="1702892"/>
                  <a:pt x="659835" y="1701025"/>
                  <a:pt x="660229" y="1699107"/>
                </a:cubicBezTo>
                <a:cubicBezTo>
                  <a:pt x="621049" y="1666545"/>
                  <a:pt x="584930" y="1630451"/>
                  <a:pt x="552939" y="1590980"/>
                </a:cubicBezTo>
                <a:cubicBezTo>
                  <a:pt x="552177" y="1590408"/>
                  <a:pt x="551618" y="1589672"/>
                  <a:pt x="551225" y="1588846"/>
                </a:cubicBezTo>
                <a:cubicBezTo>
                  <a:pt x="532924" y="1566100"/>
                  <a:pt x="515804" y="1542428"/>
                  <a:pt x="500323" y="1517663"/>
                </a:cubicBezTo>
                <a:cubicBezTo>
                  <a:pt x="455784" y="1591792"/>
                  <a:pt x="418497" y="1669631"/>
                  <a:pt x="402647" y="1748752"/>
                </a:cubicBezTo>
                <a:cubicBezTo>
                  <a:pt x="445014" y="1841715"/>
                  <a:pt x="609988" y="1753717"/>
                  <a:pt x="682657" y="1717446"/>
                </a:cubicBezTo>
                <a:cubicBezTo>
                  <a:pt x="680371" y="1715681"/>
                  <a:pt x="678225" y="1713750"/>
                  <a:pt x="675964" y="1711972"/>
                </a:cubicBezTo>
                <a:moveTo>
                  <a:pt x="611131" y="1618678"/>
                </a:moveTo>
                <a:cubicBezTo>
                  <a:pt x="629152" y="1636065"/>
                  <a:pt x="647935" y="1652625"/>
                  <a:pt x="667290" y="1668475"/>
                </a:cubicBezTo>
                <a:cubicBezTo>
                  <a:pt x="721062" y="1459281"/>
                  <a:pt x="875977" y="1294549"/>
                  <a:pt x="1031158" y="1151040"/>
                </a:cubicBezTo>
                <a:cubicBezTo>
                  <a:pt x="1203484" y="991655"/>
                  <a:pt x="1395623" y="850736"/>
                  <a:pt x="1601808" y="737934"/>
                </a:cubicBezTo>
                <a:cubicBezTo>
                  <a:pt x="1155809" y="870319"/>
                  <a:pt x="791852" y="1186854"/>
                  <a:pt x="611131" y="1618678"/>
                </a:cubicBezTo>
                <a:moveTo>
                  <a:pt x="1536415" y="645009"/>
                </a:moveTo>
                <a:cubicBezTo>
                  <a:pt x="1322763" y="738697"/>
                  <a:pt x="1126840" y="860921"/>
                  <a:pt x="958793" y="1023913"/>
                </a:cubicBezTo>
                <a:cubicBezTo>
                  <a:pt x="794049" y="1183691"/>
                  <a:pt x="669601" y="1370546"/>
                  <a:pt x="569081" y="1575448"/>
                </a:cubicBezTo>
                <a:cubicBezTo>
                  <a:pt x="580320" y="1587805"/>
                  <a:pt x="591992" y="1599768"/>
                  <a:pt x="603892" y="1611490"/>
                </a:cubicBezTo>
                <a:cubicBezTo>
                  <a:pt x="772611" y="1176655"/>
                  <a:pt x="1165969" y="823888"/>
                  <a:pt x="1622153" y="716764"/>
                </a:cubicBezTo>
                <a:cubicBezTo>
                  <a:pt x="1626827" y="715659"/>
                  <a:pt x="1630078" y="718732"/>
                  <a:pt x="1630929" y="722314"/>
                </a:cubicBezTo>
                <a:cubicBezTo>
                  <a:pt x="1632415" y="721526"/>
                  <a:pt x="1633888" y="720726"/>
                  <a:pt x="1635361" y="719939"/>
                </a:cubicBezTo>
                <a:cubicBezTo>
                  <a:pt x="1605922" y="689738"/>
                  <a:pt x="1573855" y="662154"/>
                  <a:pt x="1539425" y="637795"/>
                </a:cubicBezTo>
                <a:cubicBezTo>
                  <a:pt x="1540174" y="640589"/>
                  <a:pt x="1539514" y="643663"/>
                  <a:pt x="1536415" y="645009"/>
                </a:cubicBezTo>
                <a:moveTo>
                  <a:pt x="912134" y="1810918"/>
                </a:moveTo>
                <a:cubicBezTo>
                  <a:pt x="1061536" y="1408100"/>
                  <a:pt x="1316159" y="1009727"/>
                  <a:pt x="1712615" y="814426"/>
                </a:cubicBezTo>
                <a:cubicBezTo>
                  <a:pt x="1691901" y="784188"/>
                  <a:pt x="1669029" y="755537"/>
                  <a:pt x="1644010" y="728943"/>
                </a:cubicBezTo>
                <a:cubicBezTo>
                  <a:pt x="1434282" y="847929"/>
                  <a:pt x="1237559" y="984606"/>
                  <a:pt x="1059466" y="1147763"/>
                </a:cubicBezTo>
                <a:cubicBezTo>
                  <a:pt x="898240" y="1295451"/>
                  <a:pt x="736988" y="1464043"/>
                  <a:pt x="683495" y="1681505"/>
                </a:cubicBezTo>
                <a:cubicBezTo>
                  <a:pt x="753320" y="1736128"/>
                  <a:pt x="830676" y="1780337"/>
                  <a:pt x="912134" y="1810918"/>
                </a:cubicBezTo>
                <a:moveTo>
                  <a:pt x="998328" y="1837613"/>
                </a:moveTo>
                <a:cubicBezTo>
                  <a:pt x="1143248" y="1473505"/>
                  <a:pt x="1446791" y="1167270"/>
                  <a:pt x="1798670" y="1000151"/>
                </a:cubicBezTo>
                <a:cubicBezTo>
                  <a:pt x="1800182" y="999427"/>
                  <a:pt x="1801617" y="999313"/>
                  <a:pt x="1802988" y="999402"/>
                </a:cubicBezTo>
                <a:cubicBezTo>
                  <a:pt x="1795940" y="976656"/>
                  <a:pt x="1787672" y="954050"/>
                  <a:pt x="1777893" y="931660"/>
                </a:cubicBezTo>
                <a:cubicBezTo>
                  <a:pt x="1761409" y="894005"/>
                  <a:pt x="1741711" y="857937"/>
                  <a:pt x="1719181" y="823888"/>
                </a:cubicBezTo>
                <a:cubicBezTo>
                  <a:pt x="1333444" y="1038607"/>
                  <a:pt x="1082618" y="1410068"/>
                  <a:pt x="931730" y="1817332"/>
                </a:cubicBezTo>
                <a:cubicBezTo>
                  <a:pt x="931653" y="1817522"/>
                  <a:pt x="931514" y="1817624"/>
                  <a:pt x="931425" y="1817801"/>
                </a:cubicBezTo>
                <a:cubicBezTo>
                  <a:pt x="953485" y="1825434"/>
                  <a:pt x="975799" y="1832051"/>
                  <a:pt x="998328" y="1837613"/>
                </a:cubicBezTo>
                <a:moveTo>
                  <a:pt x="1042093" y="1846795"/>
                </a:moveTo>
                <a:cubicBezTo>
                  <a:pt x="1229862" y="1548105"/>
                  <a:pt x="1511256" y="1301814"/>
                  <a:pt x="1830547" y="1152259"/>
                </a:cubicBezTo>
                <a:cubicBezTo>
                  <a:pt x="1827969" y="1106183"/>
                  <a:pt x="1820375" y="1059905"/>
                  <a:pt x="1807357" y="1014121"/>
                </a:cubicBezTo>
                <a:cubicBezTo>
                  <a:pt x="1807218" y="1014197"/>
                  <a:pt x="1807154" y="1014311"/>
                  <a:pt x="1807014" y="1014388"/>
                </a:cubicBezTo>
                <a:cubicBezTo>
                  <a:pt x="1448747" y="1194600"/>
                  <a:pt x="1184587" y="1481531"/>
                  <a:pt x="1011956" y="1840649"/>
                </a:cubicBezTo>
                <a:cubicBezTo>
                  <a:pt x="1021963" y="1842922"/>
                  <a:pt x="1032022" y="1844954"/>
                  <a:pt x="1042093" y="1846795"/>
                </a:cubicBezTo>
                <a:moveTo>
                  <a:pt x="1145687" y="1857679"/>
                </a:moveTo>
                <a:cubicBezTo>
                  <a:pt x="1142181" y="1855292"/>
                  <a:pt x="1140048" y="1850809"/>
                  <a:pt x="1142982" y="1846821"/>
                </a:cubicBezTo>
                <a:cubicBezTo>
                  <a:pt x="1325913" y="1598574"/>
                  <a:pt x="1567022" y="1386777"/>
                  <a:pt x="1825836" y="1220877"/>
                </a:cubicBezTo>
                <a:cubicBezTo>
                  <a:pt x="1827563" y="1219759"/>
                  <a:pt x="1829201" y="1219886"/>
                  <a:pt x="1830535" y="1220585"/>
                </a:cubicBezTo>
                <a:cubicBezTo>
                  <a:pt x="1831398" y="1204062"/>
                  <a:pt x="1831652" y="1187463"/>
                  <a:pt x="1831208" y="1170813"/>
                </a:cubicBezTo>
                <a:cubicBezTo>
                  <a:pt x="1516489" y="1330694"/>
                  <a:pt x="1257498" y="1558925"/>
                  <a:pt x="1056672" y="1849196"/>
                </a:cubicBezTo>
                <a:cubicBezTo>
                  <a:pt x="1086136" y="1853958"/>
                  <a:pt x="1115867" y="1856765"/>
                  <a:pt x="1145687" y="1857679"/>
                </a:cubicBezTo>
                <a:moveTo>
                  <a:pt x="1289997" y="1846097"/>
                </a:moveTo>
                <a:cubicBezTo>
                  <a:pt x="1417022" y="1687512"/>
                  <a:pt x="1582631" y="1549832"/>
                  <a:pt x="1764317" y="1458760"/>
                </a:cubicBezTo>
                <a:cubicBezTo>
                  <a:pt x="1767124" y="1457350"/>
                  <a:pt x="1769791" y="1457566"/>
                  <a:pt x="1772026" y="1458595"/>
                </a:cubicBezTo>
                <a:cubicBezTo>
                  <a:pt x="1804538" y="1386739"/>
                  <a:pt x="1824604" y="1309700"/>
                  <a:pt x="1829900" y="1230783"/>
                </a:cubicBezTo>
                <a:cubicBezTo>
                  <a:pt x="1570705" y="1405420"/>
                  <a:pt x="1354068" y="1616443"/>
                  <a:pt x="1156037" y="1856879"/>
                </a:cubicBezTo>
                <a:cubicBezTo>
                  <a:pt x="1155643" y="1857375"/>
                  <a:pt x="1155148" y="1857590"/>
                  <a:pt x="1154691" y="1857921"/>
                </a:cubicBezTo>
                <a:cubicBezTo>
                  <a:pt x="1199725" y="1858721"/>
                  <a:pt x="1245001" y="1854898"/>
                  <a:pt x="1289997" y="1846097"/>
                </a:cubicBezTo>
                <a:moveTo>
                  <a:pt x="1761497" y="1480884"/>
                </a:moveTo>
                <a:cubicBezTo>
                  <a:pt x="1591597" y="1579397"/>
                  <a:pt x="1443997" y="1695882"/>
                  <a:pt x="1312590" y="1841258"/>
                </a:cubicBezTo>
                <a:cubicBezTo>
                  <a:pt x="1367784" y="1828342"/>
                  <a:pt x="1422471" y="1807730"/>
                  <a:pt x="1475747" y="1778368"/>
                </a:cubicBezTo>
                <a:cubicBezTo>
                  <a:pt x="1602595" y="1708429"/>
                  <a:pt x="1700715" y="1603108"/>
                  <a:pt x="1761497" y="1480884"/>
                </a:cubicBezTo>
                <a:moveTo>
                  <a:pt x="2091596" y="287530"/>
                </a:moveTo>
                <a:cubicBezTo>
                  <a:pt x="1992777" y="464923"/>
                  <a:pt x="1855478" y="625209"/>
                  <a:pt x="1707903" y="763855"/>
                </a:cubicBezTo>
                <a:cubicBezTo>
                  <a:pt x="1837431" y="929615"/>
                  <a:pt x="1896029" y="1149795"/>
                  <a:pt x="1839730" y="1359815"/>
                </a:cubicBezTo>
                <a:cubicBezTo>
                  <a:pt x="1743019" y="1720520"/>
                  <a:pt x="1371518" y="1943963"/>
                  <a:pt x="1008679" y="1868195"/>
                </a:cubicBezTo>
                <a:cubicBezTo>
                  <a:pt x="933508" y="1852485"/>
                  <a:pt x="860648" y="1825142"/>
                  <a:pt x="792779" y="1788414"/>
                </a:cubicBezTo>
                <a:cubicBezTo>
                  <a:pt x="670656" y="1902853"/>
                  <a:pt x="535019" y="2006117"/>
                  <a:pt x="379241" y="2070201"/>
                </a:cubicBezTo>
                <a:cubicBezTo>
                  <a:pt x="307651" y="2099665"/>
                  <a:pt x="232416" y="2119807"/>
                  <a:pt x="155200" y="2126729"/>
                </a:cubicBezTo>
                <a:cubicBezTo>
                  <a:pt x="108274" y="2130945"/>
                  <a:pt x="41383" y="2136825"/>
                  <a:pt x="14027" y="2088743"/>
                </a:cubicBezTo>
                <a:cubicBezTo>
                  <a:pt x="-20657" y="2027783"/>
                  <a:pt x="18815" y="1936203"/>
                  <a:pt x="44685" y="1879396"/>
                </a:cubicBezTo>
                <a:cubicBezTo>
                  <a:pt x="80981" y="1799704"/>
                  <a:pt x="122561" y="1722018"/>
                  <a:pt x="165271" y="1645615"/>
                </a:cubicBezTo>
                <a:cubicBezTo>
                  <a:pt x="240925" y="1510271"/>
                  <a:pt x="324479" y="1379347"/>
                  <a:pt x="415246" y="1253643"/>
                </a:cubicBezTo>
                <a:cubicBezTo>
                  <a:pt x="379736" y="1054901"/>
                  <a:pt x="448723" y="842074"/>
                  <a:pt x="586099" y="695224"/>
                </a:cubicBezTo>
                <a:cubicBezTo>
                  <a:pt x="712680" y="559919"/>
                  <a:pt x="927450" y="455804"/>
                  <a:pt x="1116477" y="484951"/>
                </a:cubicBezTo>
                <a:cubicBezTo>
                  <a:pt x="1126789" y="486551"/>
                  <a:pt x="1123297" y="501385"/>
                  <a:pt x="1114153" y="502096"/>
                </a:cubicBezTo>
                <a:cubicBezTo>
                  <a:pt x="1022065" y="509424"/>
                  <a:pt x="935590" y="513780"/>
                  <a:pt x="847922" y="547054"/>
                </a:cubicBezTo>
                <a:cubicBezTo>
                  <a:pt x="754984" y="582322"/>
                  <a:pt x="669919" y="638494"/>
                  <a:pt x="601936" y="711061"/>
                </a:cubicBezTo>
                <a:cubicBezTo>
                  <a:pt x="491065" y="829400"/>
                  <a:pt x="436620" y="980136"/>
                  <a:pt x="427730" y="1137349"/>
                </a:cubicBezTo>
                <a:cubicBezTo>
                  <a:pt x="557410" y="880517"/>
                  <a:pt x="780269" y="679172"/>
                  <a:pt x="1044302" y="567132"/>
                </a:cubicBezTo>
                <a:cubicBezTo>
                  <a:pt x="1070503" y="544590"/>
                  <a:pt x="1096944" y="522314"/>
                  <a:pt x="1123767" y="500483"/>
                </a:cubicBezTo>
                <a:cubicBezTo>
                  <a:pt x="1250944" y="396915"/>
                  <a:pt x="1384663" y="301360"/>
                  <a:pt x="1524236" y="215190"/>
                </a:cubicBezTo>
                <a:cubicBezTo>
                  <a:pt x="1597832" y="169763"/>
                  <a:pt x="1673042" y="126938"/>
                  <a:pt x="1749699" y="86908"/>
                </a:cubicBezTo>
                <a:cubicBezTo>
                  <a:pt x="1816743" y="51894"/>
                  <a:pt x="1889590" y="7546"/>
                  <a:pt x="1966615" y="993"/>
                </a:cubicBezTo>
                <a:cubicBezTo>
                  <a:pt x="2033633" y="-4710"/>
                  <a:pt x="2106417" y="23256"/>
                  <a:pt x="2130420" y="90858"/>
                </a:cubicBezTo>
                <a:cubicBezTo>
                  <a:pt x="2153877" y="156885"/>
                  <a:pt x="2123689" y="229910"/>
                  <a:pt x="2091596" y="287530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รูปแบบอิสระ: รูปร่าง 26">
            <a:extLst>
              <a:ext uri="{FF2B5EF4-FFF2-40B4-BE49-F238E27FC236}">
                <a16:creationId xmlns:a16="http://schemas.microsoft.com/office/drawing/2014/main" xmlns="" id="{ED61588B-DDEE-45EE-886F-7805131D7BAC}"/>
              </a:ext>
            </a:extLst>
          </p:cNvPr>
          <p:cNvSpPr/>
          <p:nvPr/>
        </p:nvSpPr>
        <p:spPr>
          <a:xfrm flipV="1">
            <a:off x="4055306" y="2196564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รูปแบบอิสระ: รูปร่าง 27">
            <a:extLst>
              <a:ext uri="{FF2B5EF4-FFF2-40B4-BE49-F238E27FC236}">
                <a16:creationId xmlns:a16="http://schemas.microsoft.com/office/drawing/2014/main" xmlns="" id="{1476C5BB-7D47-44BD-89A8-A0AF0F509A92}"/>
              </a:ext>
            </a:extLst>
          </p:cNvPr>
          <p:cNvSpPr/>
          <p:nvPr/>
        </p:nvSpPr>
        <p:spPr>
          <a:xfrm flipV="1">
            <a:off x="3262737" y="3369780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FF0000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รูปแบบอิสระ: รูปร่าง 28">
            <a:extLst>
              <a:ext uri="{FF2B5EF4-FFF2-40B4-BE49-F238E27FC236}">
                <a16:creationId xmlns:a16="http://schemas.microsoft.com/office/drawing/2014/main" xmlns="" id="{7A5A8E99-52D3-4C9B-90DD-D419AF365DF1}"/>
              </a:ext>
            </a:extLst>
          </p:cNvPr>
          <p:cNvSpPr/>
          <p:nvPr/>
        </p:nvSpPr>
        <p:spPr>
          <a:xfrm flipV="1">
            <a:off x="11417816" y="3246588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xmlns="" id="{507240A7-0EDE-4EB7-B842-FA0D40E7A38B}"/>
              </a:ext>
            </a:extLst>
          </p:cNvPr>
          <p:cNvSpPr/>
          <p:nvPr/>
        </p:nvSpPr>
        <p:spPr>
          <a:xfrm flipV="1">
            <a:off x="7933134" y="4971809"/>
            <a:ext cx="167041" cy="161683"/>
          </a:xfrm>
          <a:custGeom>
            <a:avLst/>
            <a:gdLst>
              <a:gd name="connsiteX0" fmla="*/ 104154 w 167041"/>
              <a:gd name="connsiteY0" fmla="*/ 64915 h 161683"/>
              <a:gd name="connsiteX1" fmla="*/ 97880 w 167041"/>
              <a:gd name="connsiteY1" fmla="*/ 22955 h 161683"/>
              <a:gd name="connsiteX2" fmla="*/ 70067 w 167041"/>
              <a:gd name="connsiteY2" fmla="*/ 57867 h 161683"/>
              <a:gd name="connsiteX3" fmla="*/ 63438 w 167041"/>
              <a:gd name="connsiteY3" fmla="*/ 59175 h 161683"/>
              <a:gd name="connsiteX4" fmla="*/ 62549 w 167041"/>
              <a:gd name="connsiteY4" fmla="*/ 59302 h 161683"/>
              <a:gd name="connsiteX5" fmla="*/ 20626 w 167041"/>
              <a:gd name="connsiteY5" fmla="*/ 52152 h 161683"/>
              <a:gd name="connsiteX6" fmla="*/ 44045 w 167041"/>
              <a:gd name="connsiteY6" fmla="*/ 88093 h 161683"/>
              <a:gd name="connsiteX7" fmla="*/ 41899 w 167041"/>
              <a:gd name="connsiteY7" fmla="*/ 93503 h 161683"/>
              <a:gd name="connsiteX8" fmla="*/ 38101 w 167041"/>
              <a:gd name="connsiteY8" fmla="*/ 131501 h 161683"/>
              <a:gd name="connsiteX9" fmla="*/ 48223 w 167041"/>
              <a:gd name="connsiteY9" fmla="*/ 126853 h 161683"/>
              <a:gd name="connsiteX10" fmla="*/ 70982 w 167041"/>
              <a:gd name="connsiteY10" fmla="*/ 117392 h 161683"/>
              <a:gd name="connsiteX11" fmla="*/ 76849 w 167041"/>
              <a:gd name="connsiteY11" fmla="*/ 119830 h 161683"/>
              <a:gd name="connsiteX12" fmla="*/ 78564 w 167041"/>
              <a:gd name="connsiteY12" fmla="*/ 120529 h 161683"/>
              <a:gd name="connsiteX13" fmla="*/ 103989 w 167041"/>
              <a:gd name="connsiteY13" fmla="*/ 141737 h 161683"/>
              <a:gd name="connsiteX14" fmla="*/ 104256 w 167041"/>
              <a:gd name="connsiteY14" fmla="*/ 109378 h 161683"/>
              <a:gd name="connsiteX15" fmla="*/ 111914 w 167041"/>
              <a:gd name="connsiteY15" fmla="*/ 103955 h 161683"/>
              <a:gd name="connsiteX16" fmla="*/ 133491 w 167041"/>
              <a:gd name="connsiteY16" fmla="*/ 92284 h 161683"/>
              <a:gd name="connsiteX17" fmla="*/ 145620 w 167041"/>
              <a:gd name="connsiteY17" fmla="*/ 84194 h 161683"/>
              <a:gd name="connsiteX18" fmla="*/ 112066 w 167041"/>
              <a:gd name="connsiteY18" fmla="*/ 73132 h 161683"/>
              <a:gd name="connsiteX19" fmla="*/ 109450 w 167041"/>
              <a:gd name="connsiteY19" fmla="*/ 70973 h 161683"/>
              <a:gd name="connsiteX20" fmla="*/ 104154 w 167041"/>
              <a:gd name="connsiteY20" fmla="*/ 64915 h 161683"/>
              <a:gd name="connsiteX21" fmla="*/ 164378 w 167041"/>
              <a:gd name="connsiteY21" fmla="*/ 87648 h 161683"/>
              <a:gd name="connsiteX22" fmla="*/ 116562 w 167041"/>
              <a:gd name="connsiteY22" fmla="*/ 116096 h 161683"/>
              <a:gd name="connsiteX23" fmla="*/ 116753 w 167041"/>
              <a:gd name="connsiteY23" fmla="*/ 156190 h 161683"/>
              <a:gd name="connsiteX24" fmla="*/ 106123 w 167041"/>
              <a:gd name="connsiteY24" fmla="*/ 160584 h 161683"/>
              <a:gd name="connsiteX25" fmla="*/ 74487 w 167041"/>
              <a:gd name="connsiteY25" fmla="*/ 127704 h 161683"/>
              <a:gd name="connsiteX26" fmla="*/ 30088 w 167041"/>
              <a:gd name="connsiteY26" fmla="*/ 149091 h 161683"/>
              <a:gd name="connsiteX27" fmla="*/ 21388 w 167041"/>
              <a:gd name="connsiteY27" fmla="*/ 140391 h 161683"/>
              <a:gd name="connsiteX28" fmla="*/ 33428 w 167041"/>
              <a:gd name="connsiteY28" fmla="*/ 92335 h 161683"/>
              <a:gd name="connsiteX29" fmla="*/ 34990 w 167041"/>
              <a:gd name="connsiteY29" fmla="*/ 89985 h 161683"/>
              <a:gd name="connsiteX30" fmla="*/ 1297 w 167041"/>
              <a:gd name="connsiteY30" fmla="*/ 45662 h 161683"/>
              <a:gd name="connsiteX31" fmla="*/ 9183 w 167041"/>
              <a:gd name="connsiteY31" fmla="*/ 35413 h 161683"/>
              <a:gd name="connsiteX32" fmla="*/ 64276 w 167041"/>
              <a:gd name="connsiteY32" fmla="*/ 46462 h 161683"/>
              <a:gd name="connsiteX33" fmla="*/ 65025 w 167041"/>
              <a:gd name="connsiteY33" fmla="*/ 46869 h 161683"/>
              <a:gd name="connsiteX34" fmla="*/ 96026 w 167041"/>
              <a:gd name="connsiteY34" fmla="*/ 2698 h 161683"/>
              <a:gd name="connsiteX35" fmla="*/ 108117 w 167041"/>
              <a:gd name="connsiteY35" fmla="*/ 5886 h 161683"/>
              <a:gd name="connsiteX36" fmla="*/ 117210 w 167041"/>
              <a:gd name="connsiteY36" fmla="*/ 64725 h 161683"/>
              <a:gd name="connsiteX37" fmla="*/ 162790 w 167041"/>
              <a:gd name="connsiteY37" fmla="*/ 75482 h 161683"/>
              <a:gd name="connsiteX38" fmla="*/ 164378 w 167041"/>
              <a:gd name="connsiteY38" fmla="*/ 87648 h 16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041" h="161683">
                <a:moveTo>
                  <a:pt x="104154" y="64915"/>
                </a:moveTo>
                <a:cubicBezTo>
                  <a:pt x="103227" y="50602"/>
                  <a:pt x="101259" y="36709"/>
                  <a:pt x="97880" y="22955"/>
                </a:cubicBezTo>
                <a:cubicBezTo>
                  <a:pt x="88343" y="34372"/>
                  <a:pt x="78945" y="45853"/>
                  <a:pt x="70067" y="57867"/>
                </a:cubicBezTo>
                <a:cubicBezTo>
                  <a:pt x="68162" y="60458"/>
                  <a:pt x="65330" y="60496"/>
                  <a:pt x="63438" y="59175"/>
                </a:cubicBezTo>
                <a:cubicBezTo>
                  <a:pt x="63133" y="59200"/>
                  <a:pt x="62879" y="59315"/>
                  <a:pt x="62549" y="59302"/>
                </a:cubicBezTo>
                <a:cubicBezTo>
                  <a:pt x="48617" y="58553"/>
                  <a:pt x="34507" y="55301"/>
                  <a:pt x="20626" y="52152"/>
                </a:cubicBezTo>
                <a:cubicBezTo>
                  <a:pt x="27802" y="64509"/>
                  <a:pt x="36082" y="76231"/>
                  <a:pt x="44045" y="88093"/>
                </a:cubicBezTo>
                <a:cubicBezTo>
                  <a:pt x="45417" y="90137"/>
                  <a:pt x="43918" y="92665"/>
                  <a:pt x="41899" y="93503"/>
                </a:cubicBezTo>
                <a:cubicBezTo>
                  <a:pt x="43588" y="106432"/>
                  <a:pt x="41886" y="119208"/>
                  <a:pt x="38101" y="131501"/>
                </a:cubicBezTo>
                <a:lnTo>
                  <a:pt x="48223" y="126853"/>
                </a:lnTo>
                <a:cubicBezTo>
                  <a:pt x="55627" y="123462"/>
                  <a:pt x="63006" y="119106"/>
                  <a:pt x="70982" y="117392"/>
                </a:cubicBezTo>
                <a:cubicBezTo>
                  <a:pt x="73788" y="116795"/>
                  <a:pt x="75820" y="118014"/>
                  <a:pt x="76849" y="119830"/>
                </a:cubicBezTo>
                <a:cubicBezTo>
                  <a:pt x="77395" y="119906"/>
                  <a:pt x="77967" y="120097"/>
                  <a:pt x="78564" y="120529"/>
                </a:cubicBezTo>
                <a:cubicBezTo>
                  <a:pt x="87517" y="126967"/>
                  <a:pt x="95836" y="134270"/>
                  <a:pt x="103989" y="141737"/>
                </a:cubicBezTo>
                <a:cubicBezTo>
                  <a:pt x="103684" y="130917"/>
                  <a:pt x="103367" y="120033"/>
                  <a:pt x="104256" y="109378"/>
                </a:cubicBezTo>
                <a:cubicBezTo>
                  <a:pt x="104637" y="104730"/>
                  <a:pt x="108650" y="102964"/>
                  <a:pt x="111914" y="103955"/>
                </a:cubicBezTo>
                <a:cubicBezTo>
                  <a:pt x="118962" y="99878"/>
                  <a:pt x="126493" y="96449"/>
                  <a:pt x="133491" y="92284"/>
                </a:cubicBezTo>
                <a:cubicBezTo>
                  <a:pt x="137669" y="89795"/>
                  <a:pt x="141568" y="86886"/>
                  <a:pt x="145620" y="84194"/>
                </a:cubicBezTo>
                <a:cubicBezTo>
                  <a:pt x="134342" y="80765"/>
                  <a:pt x="123128" y="77183"/>
                  <a:pt x="112066" y="73132"/>
                </a:cubicBezTo>
                <a:cubicBezTo>
                  <a:pt x="110796" y="72675"/>
                  <a:pt x="109971" y="71875"/>
                  <a:pt x="109450" y="70973"/>
                </a:cubicBezTo>
                <a:cubicBezTo>
                  <a:pt x="106783" y="70414"/>
                  <a:pt x="104383" y="68446"/>
                  <a:pt x="104154" y="64915"/>
                </a:cubicBezTo>
                <a:moveTo>
                  <a:pt x="164378" y="87648"/>
                </a:moveTo>
                <a:cubicBezTo>
                  <a:pt x="150408" y="98418"/>
                  <a:pt x="133783" y="110508"/>
                  <a:pt x="116562" y="116096"/>
                </a:cubicBezTo>
                <a:cubicBezTo>
                  <a:pt x="117273" y="129380"/>
                  <a:pt x="116664" y="142957"/>
                  <a:pt x="116753" y="156190"/>
                </a:cubicBezTo>
                <a:cubicBezTo>
                  <a:pt x="116778" y="161689"/>
                  <a:pt x="109983" y="164242"/>
                  <a:pt x="106123" y="160584"/>
                </a:cubicBezTo>
                <a:cubicBezTo>
                  <a:pt x="95124" y="150145"/>
                  <a:pt x="84088" y="139490"/>
                  <a:pt x="74487" y="127704"/>
                </a:cubicBezTo>
                <a:cubicBezTo>
                  <a:pt x="61863" y="137077"/>
                  <a:pt x="44312" y="142500"/>
                  <a:pt x="30088" y="149091"/>
                </a:cubicBezTo>
                <a:cubicBezTo>
                  <a:pt x="24131" y="151859"/>
                  <a:pt x="18721" y="146309"/>
                  <a:pt x="21388" y="140391"/>
                </a:cubicBezTo>
                <a:cubicBezTo>
                  <a:pt x="28373" y="124923"/>
                  <a:pt x="31066" y="109035"/>
                  <a:pt x="33428" y="92335"/>
                </a:cubicBezTo>
                <a:cubicBezTo>
                  <a:pt x="33567" y="91268"/>
                  <a:pt x="34177" y="90506"/>
                  <a:pt x="34990" y="89985"/>
                </a:cubicBezTo>
                <a:cubicBezTo>
                  <a:pt x="20283" y="77895"/>
                  <a:pt x="9882" y="62871"/>
                  <a:pt x="1297" y="45662"/>
                </a:cubicBezTo>
                <a:cubicBezTo>
                  <a:pt x="-1523" y="39998"/>
                  <a:pt x="3113" y="34283"/>
                  <a:pt x="9183" y="35413"/>
                </a:cubicBezTo>
                <a:cubicBezTo>
                  <a:pt x="27281" y="38766"/>
                  <a:pt x="46826" y="40544"/>
                  <a:pt x="64276" y="46462"/>
                </a:cubicBezTo>
                <a:cubicBezTo>
                  <a:pt x="64568" y="46551"/>
                  <a:pt x="64759" y="46742"/>
                  <a:pt x="65025" y="46869"/>
                </a:cubicBezTo>
                <a:cubicBezTo>
                  <a:pt x="72976" y="30638"/>
                  <a:pt x="83237" y="15525"/>
                  <a:pt x="96026" y="2698"/>
                </a:cubicBezTo>
                <a:cubicBezTo>
                  <a:pt x="99925" y="-1226"/>
                  <a:pt x="106580" y="691"/>
                  <a:pt x="108117" y="5886"/>
                </a:cubicBezTo>
                <a:cubicBezTo>
                  <a:pt x="113730" y="24961"/>
                  <a:pt x="117121" y="44786"/>
                  <a:pt x="117210" y="64725"/>
                </a:cubicBezTo>
                <a:cubicBezTo>
                  <a:pt x="132526" y="67773"/>
                  <a:pt x="147728" y="71418"/>
                  <a:pt x="162790" y="75482"/>
                </a:cubicBezTo>
                <a:cubicBezTo>
                  <a:pt x="168873" y="77107"/>
                  <a:pt x="168670" y="84346"/>
                  <a:pt x="164378" y="87648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xmlns="" id="{767020CA-73C3-44DC-9AE5-EC54690D9500}"/>
              </a:ext>
            </a:extLst>
          </p:cNvPr>
          <p:cNvSpPr/>
          <p:nvPr/>
        </p:nvSpPr>
        <p:spPr>
          <a:xfrm flipV="1">
            <a:off x="3117179" y="1706118"/>
            <a:ext cx="167041" cy="161683"/>
          </a:xfrm>
          <a:custGeom>
            <a:avLst/>
            <a:gdLst>
              <a:gd name="connsiteX0" fmla="*/ 104154 w 167041"/>
              <a:gd name="connsiteY0" fmla="*/ 64915 h 161683"/>
              <a:gd name="connsiteX1" fmla="*/ 97880 w 167041"/>
              <a:gd name="connsiteY1" fmla="*/ 22955 h 161683"/>
              <a:gd name="connsiteX2" fmla="*/ 70067 w 167041"/>
              <a:gd name="connsiteY2" fmla="*/ 57867 h 161683"/>
              <a:gd name="connsiteX3" fmla="*/ 63438 w 167041"/>
              <a:gd name="connsiteY3" fmla="*/ 59175 h 161683"/>
              <a:gd name="connsiteX4" fmla="*/ 62549 w 167041"/>
              <a:gd name="connsiteY4" fmla="*/ 59302 h 161683"/>
              <a:gd name="connsiteX5" fmla="*/ 20626 w 167041"/>
              <a:gd name="connsiteY5" fmla="*/ 52152 h 161683"/>
              <a:gd name="connsiteX6" fmla="*/ 44045 w 167041"/>
              <a:gd name="connsiteY6" fmla="*/ 88093 h 161683"/>
              <a:gd name="connsiteX7" fmla="*/ 41899 w 167041"/>
              <a:gd name="connsiteY7" fmla="*/ 93503 h 161683"/>
              <a:gd name="connsiteX8" fmla="*/ 38101 w 167041"/>
              <a:gd name="connsiteY8" fmla="*/ 131501 h 161683"/>
              <a:gd name="connsiteX9" fmla="*/ 48223 w 167041"/>
              <a:gd name="connsiteY9" fmla="*/ 126853 h 161683"/>
              <a:gd name="connsiteX10" fmla="*/ 70982 w 167041"/>
              <a:gd name="connsiteY10" fmla="*/ 117392 h 161683"/>
              <a:gd name="connsiteX11" fmla="*/ 76849 w 167041"/>
              <a:gd name="connsiteY11" fmla="*/ 119830 h 161683"/>
              <a:gd name="connsiteX12" fmla="*/ 78564 w 167041"/>
              <a:gd name="connsiteY12" fmla="*/ 120529 h 161683"/>
              <a:gd name="connsiteX13" fmla="*/ 103989 w 167041"/>
              <a:gd name="connsiteY13" fmla="*/ 141737 h 161683"/>
              <a:gd name="connsiteX14" fmla="*/ 104256 w 167041"/>
              <a:gd name="connsiteY14" fmla="*/ 109378 h 161683"/>
              <a:gd name="connsiteX15" fmla="*/ 111914 w 167041"/>
              <a:gd name="connsiteY15" fmla="*/ 103955 h 161683"/>
              <a:gd name="connsiteX16" fmla="*/ 133491 w 167041"/>
              <a:gd name="connsiteY16" fmla="*/ 92284 h 161683"/>
              <a:gd name="connsiteX17" fmla="*/ 145620 w 167041"/>
              <a:gd name="connsiteY17" fmla="*/ 84194 h 161683"/>
              <a:gd name="connsiteX18" fmla="*/ 112066 w 167041"/>
              <a:gd name="connsiteY18" fmla="*/ 73132 h 161683"/>
              <a:gd name="connsiteX19" fmla="*/ 109450 w 167041"/>
              <a:gd name="connsiteY19" fmla="*/ 70973 h 161683"/>
              <a:gd name="connsiteX20" fmla="*/ 104154 w 167041"/>
              <a:gd name="connsiteY20" fmla="*/ 64915 h 161683"/>
              <a:gd name="connsiteX21" fmla="*/ 164378 w 167041"/>
              <a:gd name="connsiteY21" fmla="*/ 87648 h 161683"/>
              <a:gd name="connsiteX22" fmla="*/ 116562 w 167041"/>
              <a:gd name="connsiteY22" fmla="*/ 116096 h 161683"/>
              <a:gd name="connsiteX23" fmla="*/ 116753 w 167041"/>
              <a:gd name="connsiteY23" fmla="*/ 156190 h 161683"/>
              <a:gd name="connsiteX24" fmla="*/ 106123 w 167041"/>
              <a:gd name="connsiteY24" fmla="*/ 160584 h 161683"/>
              <a:gd name="connsiteX25" fmla="*/ 74487 w 167041"/>
              <a:gd name="connsiteY25" fmla="*/ 127704 h 161683"/>
              <a:gd name="connsiteX26" fmla="*/ 30088 w 167041"/>
              <a:gd name="connsiteY26" fmla="*/ 149091 h 161683"/>
              <a:gd name="connsiteX27" fmla="*/ 21388 w 167041"/>
              <a:gd name="connsiteY27" fmla="*/ 140391 h 161683"/>
              <a:gd name="connsiteX28" fmla="*/ 33428 w 167041"/>
              <a:gd name="connsiteY28" fmla="*/ 92335 h 161683"/>
              <a:gd name="connsiteX29" fmla="*/ 34990 w 167041"/>
              <a:gd name="connsiteY29" fmla="*/ 89985 h 161683"/>
              <a:gd name="connsiteX30" fmla="*/ 1297 w 167041"/>
              <a:gd name="connsiteY30" fmla="*/ 45662 h 161683"/>
              <a:gd name="connsiteX31" fmla="*/ 9183 w 167041"/>
              <a:gd name="connsiteY31" fmla="*/ 35413 h 161683"/>
              <a:gd name="connsiteX32" fmla="*/ 64276 w 167041"/>
              <a:gd name="connsiteY32" fmla="*/ 46462 h 161683"/>
              <a:gd name="connsiteX33" fmla="*/ 65025 w 167041"/>
              <a:gd name="connsiteY33" fmla="*/ 46869 h 161683"/>
              <a:gd name="connsiteX34" fmla="*/ 96026 w 167041"/>
              <a:gd name="connsiteY34" fmla="*/ 2698 h 161683"/>
              <a:gd name="connsiteX35" fmla="*/ 108117 w 167041"/>
              <a:gd name="connsiteY35" fmla="*/ 5886 h 161683"/>
              <a:gd name="connsiteX36" fmla="*/ 117210 w 167041"/>
              <a:gd name="connsiteY36" fmla="*/ 64725 h 161683"/>
              <a:gd name="connsiteX37" fmla="*/ 162790 w 167041"/>
              <a:gd name="connsiteY37" fmla="*/ 75482 h 161683"/>
              <a:gd name="connsiteX38" fmla="*/ 164378 w 167041"/>
              <a:gd name="connsiteY38" fmla="*/ 87648 h 16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041" h="161683">
                <a:moveTo>
                  <a:pt x="104154" y="64915"/>
                </a:moveTo>
                <a:cubicBezTo>
                  <a:pt x="103227" y="50602"/>
                  <a:pt x="101259" y="36709"/>
                  <a:pt x="97880" y="22955"/>
                </a:cubicBezTo>
                <a:cubicBezTo>
                  <a:pt x="88343" y="34372"/>
                  <a:pt x="78945" y="45853"/>
                  <a:pt x="70067" y="57867"/>
                </a:cubicBezTo>
                <a:cubicBezTo>
                  <a:pt x="68162" y="60458"/>
                  <a:pt x="65330" y="60496"/>
                  <a:pt x="63438" y="59175"/>
                </a:cubicBezTo>
                <a:cubicBezTo>
                  <a:pt x="63133" y="59200"/>
                  <a:pt x="62879" y="59315"/>
                  <a:pt x="62549" y="59302"/>
                </a:cubicBezTo>
                <a:cubicBezTo>
                  <a:pt x="48617" y="58553"/>
                  <a:pt x="34507" y="55301"/>
                  <a:pt x="20626" y="52152"/>
                </a:cubicBezTo>
                <a:cubicBezTo>
                  <a:pt x="27802" y="64509"/>
                  <a:pt x="36082" y="76231"/>
                  <a:pt x="44045" y="88093"/>
                </a:cubicBezTo>
                <a:cubicBezTo>
                  <a:pt x="45417" y="90137"/>
                  <a:pt x="43918" y="92665"/>
                  <a:pt x="41899" y="93503"/>
                </a:cubicBezTo>
                <a:cubicBezTo>
                  <a:pt x="43588" y="106432"/>
                  <a:pt x="41886" y="119208"/>
                  <a:pt x="38101" y="131501"/>
                </a:cubicBezTo>
                <a:lnTo>
                  <a:pt x="48223" y="126853"/>
                </a:lnTo>
                <a:cubicBezTo>
                  <a:pt x="55627" y="123462"/>
                  <a:pt x="63006" y="119106"/>
                  <a:pt x="70982" y="117392"/>
                </a:cubicBezTo>
                <a:cubicBezTo>
                  <a:pt x="73788" y="116795"/>
                  <a:pt x="75820" y="118014"/>
                  <a:pt x="76849" y="119830"/>
                </a:cubicBezTo>
                <a:cubicBezTo>
                  <a:pt x="77395" y="119906"/>
                  <a:pt x="77967" y="120097"/>
                  <a:pt x="78564" y="120529"/>
                </a:cubicBezTo>
                <a:cubicBezTo>
                  <a:pt x="87517" y="126967"/>
                  <a:pt x="95836" y="134270"/>
                  <a:pt x="103989" y="141737"/>
                </a:cubicBezTo>
                <a:cubicBezTo>
                  <a:pt x="103684" y="130917"/>
                  <a:pt x="103367" y="120033"/>
                  <a:pt x="104256" y="109378"/>
                </a:cubicBezTo>
                <a:cubicBezTo>
                  <a:pt x="104637" y="104730"/>
                  <a:pt x="108650" y="102964"/>
                  <a:pt x="111914" y="103955"/>
                </a:cubicBezTo>
                <a:cubicBezTo>
                  <a:pt x="118962" y="99878"/>
                  <a:pt x="126493" y="96449"/>
                  <a:pt x="133491" y="92284"/>
                </a:cubicBezTo>
                <a:cubicBezTo>
                  <a:pt x="137669" y="89795"/>
                  <a:pt x="141568" y="86886"/>
                  <a:pt x="145620" y="84194"/>
                </a:cubicBezTo>
                <a:cubicBezTo>
                  <a:pt x="134342" y="80765"/>
                  <a:pt x="123128" y="77183"/>
                  <a:pt x="112066" y="73132"/>
                </a:cubicBezTo>
                <a:cubicBezTo>
                  <a:pt x="110796" y="72675"/>
                  <a:pt x="109971" y="71875"/>
                  <a:pt x="109450" y="70973"/>
                </a:cubicBezTo>
                <a:cubicBezTo>
                  <a:pt x="106783" y="70414"/>
                  <a:pt x="104383" y="68446"/>
                  <a:pt x="104154" y="64915"/>
                </a:cubicBezTo>
                <a:moveTo>
                  <a:pt x="164378" y="87648"/>
                </a:moveTo>
                <a:cubicBezTo>
                  <a:pt x="150408" y="98418"/>
                  <a:pt x="133783" y="110508"/>
                  <a:pt x="116562" y="116096"/>
                </a:cubicBezTo>
                <a:cubicBezTo>
                  <a:pt x="117273" y="129380"/>
                  <a:pt x="116664" y="142957"/>
                  <a:pt x="116753" y="156190"/>
                </a:cubicBezTo>
                <a:cubicBezTo>
                  <a:pt x="116778" y="161689"/>
                  <a:pt x="109983" y="164242"/>
                  <a:pt x="106123" y="160584"/>
                </a:cubicBezTo>
                <a:cubicBezTo>
                  <a:pt x="95124" y="150145"/>
                  <a:pt x="84088" y="139490"/>
                  <a:pt x="74487" y="127704"/>
                </a:cubicBezTo>
                <a:cubicBezTo>
                  <a:pt x="61863" y="137077"/>
                  <a:pt x="44312" y="142500"/>
                  <a:pt x="30088" y="149091"/>
                </a:cubicBezTo>
                <a:cubicBezTo>
                  <a:pt x="24131" y="151859"/>
                  <a:pt x="18721" y="146309"/>
                  <a:pt x="21388" y="140391"/>
                </a:cubicBezTo>
                <a:cubicBezTo>
                  <a:pt x="28373" y="124923"/>
                  <a:pt x="31066" y="109035"/>
                  <a:pt x="33428" y="92335"/>
                </a:cubicBezTo>
                <a:cubicBezTo>
                  <a:pt x="33567" y="91268"/>
                  <a:pt x="34177" y="90506"/>
                  <a:pt x="34990" y="89985"/>
                </a:cubicBezTo>
                <a:cubicBezTo>
                  <a:pt x="20283" y="77895"/>
                  <a:pt x="9882" y="62871"/>
                  <a:pt x="1297" y="45662"/>
                </a:cubicBezTo>
                <a:cubicBezTo>
                  <a:pt x="-1523" y="39998"/>
                  <a:pt x="3113" y="34283"/>
                  <a:pt x="9183" y="35413"/>
                </a:cubicBezTo>
                <a:cubicBezTo>
                  <a:pt x="27281" y="38766"/>
                  <a:pt x="46826" y="40544"/>
                  <a:pt x="64276" y="46462"/>
                </a:cubicBezTo>
                <a:cubicBezTo>
                  <a:pt x="64568" y="46551"/>
                  <a:pt x="64759" y="46742"/>
                  <a:pt x="65025" y="46869"/>
                </a:cubicBezTo>
                <a:cubicBezTo>
                  <a:pt x="72976" y="30638"/>
                  <a:pt x="83237" y="15525"/>
                  <a:pt x="96026" y="2698"/>
                </a:cubicBezTo>
                <a:cubicBezTo>
                  <a:pt x="99925" y="-1226"/>
                  <a:pt x="106580" y="691"/>
                  <a:pt x="108117" y="5886"/>
                </a:cubicBezTo>
                <a:cubicBezTo>
                  <a:pt x="113730" y="24961"/>
                  <a:pt x="117121" y="44786"/>
                  <a:pt x="117210" y="64725"/>
                </a:cubicBezTo>
                <a:cubicBezTo>
                  <a:pt x="132526" y="67773"/>
                  <a:pt x="147728" y="71418"/>
                  <a:pt x="162790" y="75482"/>
                </a:cubicBezTo>
                <a:cubicBezTo>
                  <a:pt x="168873" y="77107"/>
                  <a:pt x="168670" y="84346"/>
                  <a:pt x="164378" y="87648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วงรี 61">
            <a:extLst>
              <a:ext uri="{FF2B5EF4-FFF2-40B4-BE49-F238E27FC236}">
                <a16:creationId xmlns:a16="http://schemas.microsoft.com/office/drawing/2014/main" xmlns="" id="{AE5B255A-613F-47A5-89B7-AE731E457943}"/>
              </a:ext>
            </a:extLst>
          </p:cNvPr>
          <p:cNvSpPr/>
          <p:nvPr/>
        </p:nvSpPr>
        <p:spPr>
          <a:xfrm>
            <a:off x="10218652" y="2674093"/>
            <a:ext cx="626449" cy="626449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วงรี 62">
            <a:extLst>
              <a:ext uri="{FF2B5EF4-FFF2-40B4-BE49-F238E27FC236}">
                <a16:creationId xmlns:a16="http://schemas.microsoft.com/office/drawing/2014/main" xmlns="" id="{727DFD2B-7F7F-45C0-859B-00C3D81B8448}"/>
              </a:ext>
            </a:extLst>
          </p:cNvPr>
          <p:cNvSpPr/>
          <p:nvPr/>
        </p:nvSpPr>
        <p:spPr>
          <a:xfrm flipV="1">
            <a:off x="11525233" y="493811"/>
            <a:ext cx="172086" cy="172086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วงรี 63">
            <a:extLst>
              <a:ext uri="{FF2B5EF4-FFF2-40B4-BE49-F238E27FC236}">
                <a16:creationId xmlns:a16="http://schemas.microsoft.com/office/drawing/2014/main" xmlns="" id="{A32EB1C9-930F-4D5A-B1DC-9C2A79ED893E}"/>
              </a:ext>
            </a:extLst>
          </p:cNvPr>
          <p:cNvSpPr/>
          <p:nvPr/>
        </p:nvSpPr>
        <p:spPr>
          <a:xfrm flipV="1">
            <a:off x="7257481" y="3500344"/>
            <a:ext cx="172086" cy="172086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วงรี 64">
            <a:extLst>
              <a:ext uri="{FF2B5EF4-FFF2-40B4-BE49-F238E27FC236}">
                <a16:creationId xmlns:a16="http://schemas.microsoft.com/office/drawing/2014/main" xmlns="" id="{35D575BA-598D-40E2-95AC-BA531BBDEBDB}"/>
              </a:ext>
            </a:extLst>
          </p:cNvPr>
          <p:cNvSpPr/>
          <p:nvPr/>
        </p:nvSpPr>
        <p:spPr>
          <a:xfrm flipV="1">
            <a:off x="7430689" y="3158411"/>
            <a:ext cx="172086" cy="172086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วงรี 65">
            <a:extLst>
              <a:ext uri="{FF2B5EF4-FFF2-40B4-BE49-F238E27FC236}">
                <a16:creationId xmlns:a16="http://schemas.microsoft.com/office/drawing/2014/main" xmlns="" id="{A6D6449A-AC04-4EEE-A70A-A02767236374}"/>
              </a:ext>
            </a:extLst>
          </p:cNvPr>
          <p:cNvSpPr/>
          <p:nvPr/>
        </p:nvSpPr>
        <p:spPr>
          <a:xfrm>
            <a:off x="11118974" y="6194330"/>
            <a:ext cx="500752" cy="500752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กล่องข้อความ 4">
            <a:extLst>
              <a:ext uri="{FF2B5EF4-FFF2-40B4-BE49-F238E27FC236}">
                <a16:creationId xmlns:a16="http://schemas.microsoft.com/office/drawing/2014/main" xmlns="" id="{82ACC845-7EE6-44C6-AC32-CC22CF2F2B2D}"/>
              </a:ext>
            </a:extLst>
          </p:cNvPr>
          <p:cNvSpPr txBox="1"/>
          <p:nvPr/>
        </p:nvSpPr>
        <p:spPr>
          <a:xfrm>
            <a:off x="-99409" y="-138910"/>
            <a:ext cx="5537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u="sng" dirty="0">
                <a:solidFill>
                  <a:srgbClr val="250842"/>
                </a:solidFill>
                <a:latin typeface="Bahnschrift Condensed" panose="020B0502040204020203" pitchFamily="34" charset="0"/>
              </a:rPr>
              <a:t>7</a:t>
            </a:r>
            <a:r>
              <a:rPr lang="vi-VN" sz="4800" b="1" u="sng" dirty="0" smtClean="0">
                <a:solidFill>
                  <a:srgbClr val="250842"/>
                </a:solidFill>
                <a:latin typeface="Bahnschrift Condensed" panose="020B0502040204020203" pitchFamily="34" charset="0"/>
              </a:rPr>
              <a:t>&gt; Class ChiNhanh</a:t>
            </a:r>
            <a:endParaRPr lang="en-US" sz="4800" b="1" u="sng" dirty="0">
              <a:solidFill>
                <a:srgbClr val="250842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8" name="กล่องข้อความ 4">
            <a:extLst>
              <a:ext uri="{FF2B5EF4-FFF2-40B4-BE49-F238E27FC236}">
                <a16:creationId xmlns:a16="http://schemas.microsoft.com/office/drawing/2014/main" xmlns="" id="{82ACC845-7EE6-44C6-AC32-CC22CF2F2B2D}"/>
              </a:ext>
            </a:extLst>
          </p:cNvPr>
          <p:cNvSpPr txBox="1"/>
          <p:nvPr/>
        </p:nvSpPr>
        <p:spPr>
          <a:xfrm>
            <a:off x="7246455" y="-98213"/>
            <a:ext cx="5035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u="sng" dirty="0" smtClean="0">
                <a:solidFill>
                  <a:srgbClr val="250842"/>
                </a:solidFill>
                <a:latin typeface="Bahnschrift Condensed" panose="020B0502040204020203" pitchFamily="34" charset="0"/>
              </a:rPr>
              <a:t>8&gt; Các Chức Năng Chính</a:t>
            </a:r>
            <a:endParaRPr lang="en-US" sz="4800" b="1" u="sng" dirty="0">
              <a:solidFill>
                <a:srgbClr val="250842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9" name="กล่องข้อความ 17">
            <a:extLst>
              <a:ext uri="{FF2B5EF4-FFF2-40B4-BE49-F238E27FC236}">
                <a16:creationId xmlns:a16="http://schemas.microsoft.com/office/drawing/2014/main" xmlns="" id="{416D82D2-288E-4E43-8804-87F55E35F624}"/>
              </a:ext>
            </a:extLst>
          </p:cNvPr>
          <p:cNvSpPr txBox="1"/>
          <p:nvPr/>
        </p:nvSpPr>
        <p:spPr>
          <a:xfrm>
            <a:off x="7657762" y="745066"/>
            <a:ext cx="462467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 </a:t>
            </a:r>
            <a:r>
              <a:rPr lang="en-US" sz="2000" b="1" dirty="0" err="1"/>
              <a:t>Đọc</a:t>
            </a:r>
            <a:r>
              <a:rPr lang="en-US" sz="2000" b="1" dirty="0"/>
              <a:t> </a:t>
            </a:r>
            <a:r>
              <a:rPr lang="en-US" sz="2000" b="1" dirty="0" err="1"/>
              <a:t>thông</a:t>
            </a:r>
            <a:r>
              <a:rPr lang="en-US" sz="2000" b="1" dirty="0"/>
              <a:t> tin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</a:t>
            </a:r>
            <a:r>
              <a:rPr lang="en-US" sz="2000" b="1" dirty="0" err="1"/>
              <a:t>từ</a:t>
            </a:r>
            <a:r>
              <a:rPr lang="en-US" sz="2000" b="1" dirty="0"/>
              <a:t> file NhanVien.txt</a:t>
            </a:r>
            <a:endParaRPr lang="en-US" sz="2000" dirty="0"/>
          </a:p>
          <a:p>
            <a:r>
              <a:rPr lang="en-US" sz="2000" b="1" dirty="0"/>
              <a:t>- </a:t>
            </a:r>
            <a:r>
              <a:rPr lang="en-US" sz="2000" b="1" dirty="0" err="1"/>
              <a:t>Xuất</a:t>
            </a:r>
            <a:r>
              <a:rPr lang="en-US" sz="2000" b="1" dirty="0"/>
              <a:t> </a:t>
            </a:r>
            <a:r>
              <a:rPr lang="en-US" sz="2000" b="1" dirty="0" err="1"/>
              <a:t>thông</a:t>
            </a:r>
            <a:r>
              <a:rPr lang="en-US" sz="2000" b="1" dirty="0"/>
              <a:t> tin :</a:t>
            </a:r>
            <a:endParaRPr lang="en-US" sz="2000" dirty="0"/>
          </a:p>
          <a:p>
            <a:r>
              <a:rPr lang="en-US" sz="2000" b="1" dirty="0"/>
              <a:t>	</a:t>
            </a:r>
            <a:r>
              <a:rPr lang="en-US" sz="2000" dirty="0"/>
              <a:t>+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</a:t>
            </a:r>
          </a:p>
          <a:p>
            <a:r>
              <a:rPr lang="en-US" sz="2000" dirty="0"/>
              <a:t>	+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Chi </a:t>
            </a:r>
            <a:r>
              <a:rPr lang="en-US" sz="2000" dirty="0" err="1"/>
              <a:t>Nhánh</a:t>
            </a:r>
            <a:endParaRPr lang="en-US" sz="2000" dirty="0"/>
          </a:p>
          <a:p>
            <a:r>
              <a:rPr lang="en-US" sz="2000" b="1" dirty="0"/>
              <a:t>- </a:t>
            </a:r>
            <a:r>
              <a:rPr lang="en-US" sz="2000" b="1" dirty="0" err="1"/>
              <a:t>Xuất</a:t>
            </a:r>
            <a:r>
              <a:rPr lang="en-US" sz="2000" b="1" dirty="0"/>
              <a:t> </a:t>
            </a:r>
            <a:r>
              <a:rPr lang="en-US" sz="2000" b="1" dirty="0" err="1"/>
              <a:t>thông</a:t>
            </a:r>
            <a:r>
              <a:rPr lang="en-US" sz="2000" b="1" dirty="0"/>
              <a:t> tin </a:t>
            </a:r>
            <a:r>
              <a:rPr lang="en-US" sz="2000" b="1" dirty="0" err="1"/>
              <a:t>vào</a:t>
            </a:r>
            <a:r>
              <a:rPr lang="en-US" sz="2000" b="1" dirty="0"/>
              <a:t> File</a:t>
            </a:r>
            <a:endParaRPr lang="en-US" sz="2000" dirty="0"/>
          </a:p>
          <a:p>
            <a:r>
              <a:rPr lang="en-US" sz="2000" b="1" dirty="0"/>
              <a:t>- </a:t>
            </a:r>
            <a:r>
              <a:rPr lang="en-US" sz="2000" b="1" dirty="0" err="1"/>
              <a:t>Thêm</a:t>
            </a:r>
            <a:r>
              <a:rPr lang="en-US" sz="2000" b="1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</a:t>
            </a:r>
            <a:r>
              <a:rPr lang="en-US" sz="2000" b="1" dirty="0" err="1"/>
              <a:t>vào</a:t>
            </a:r>
            <a:r>
              <a:rPr lang="en-US" sz="2000" b="1" dirty="0"/>
              <a:t> </a:t>
            </a:r>
            <a:r>
              <a:rPr lang="en-US" sz="2000" b="1" dirty="0" err="1"/>
              <a:t>Danh</a:t>
            </a:r>
            <a:r>
              <a:rPr lang="en-US" sz="2000" b="1" dirty="0"/>
              <a:t> </a:t>
            </a:r>
            <a:r>
              <a:rPr lang="en-US" sz="2000" b="1" dirty="0" err="1"/>
              <a:t>Sách</a:t>
            </a:r>
            <a:endParaRPr lang="en-US" sz="2000" dirty="0"/>
          </a:p>
          <a:p>
            <a:r>
              <a:rPr lang="en-US" sz="2000" b="1" dirty="0"/>
              <a:t>- </a:t>
            </a:r>
            <a:r>
              <a:rPr lang="en-US" sz="2000" b="1" dirty="0" err="1"/>
              <a:t>Xóa</a:t>
            </a:r>
            <a:r>
              <a:rPr lang="en-US" sz="2000" b="1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:</a:t>
            </a:r>
            <a:endParaRPr lang="en-US" sz="2000" dirty="0"/>
          </a:p>
          <a:p>
            <a:r>
              <a:rPr lang="en-US" sz="2000" b="1" dirty="0"/>
              <a:t>	</a:t>
            </a:r>
            <a:r>
              <a:rPr lang="en-US" sz="2000" dirty="0"/>
              <a:t>+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ID</a:t>
            </a:r>
          </a:p>
          <a:p>
            <a:r>
              <a:rPr lang="en-US" sz="2000" dirty="0"/>
              <a:t>	+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Name</a:t>
            </a:r>
          </a:p>
          <a:p>
            <a:r>
              <a:rPr lang="en-US" sz="2000" b="1" dirty="0"/>
              <a:t>- Update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: </a:t>
            </a:r>
            <a:r>
              <a:rPr lang="en-US" sz="2000" dirty="0"/>
              <a:t>(Update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thuộc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)</a:t>
            </a:r>
          </a:p>
          <a:p>
            <a:r>
              <a:rPr lang="en-US" sz="2000" b="1" dirty="0"/>
              <a:t>- </a:t>
            </a:r>
            <a:r>
              <a:rPr lang="en-US" sz="2000" b="1" dirty="0" err="1"/>
              <a:t>Tìm</a:t>
            </a:r>
            <a:r>
              <a:rPr lang="en-US" sz="2000" b="1" dirty="0"/>
              <a:t> </a:t>
            </a:r>
            <a:r>
              <a:rPr lang="en-US" sz="2000" b="1" dirty="0" err="1"/>
              <a:t>kiếm</a:t>
            </a:r>
            <a:r>
              <a:rPr lang="en-US" sz="2000" b="1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:</a:t>
            </a:r>
            <a:endParaRPr lang="en-US" sz="2000" dirty="0"/>
          </a:p>
          <a:p>
            <a:r>
              <a:rPr lang="en-US" sz="2000" b="1" dirty="0"/>
              <a:t>	</a:t>
            </a:r>
            <a:r>
              <a:rPr lang="en-US" sz="2000" dirty="0"/>
              <a:t>+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ID</a:t>
            </a:r>
          </a:p>
          <a:p>
            <a:r>
              <a:rPr lang="en-US" sz="2000" dirty="0"/>
              <a:t>	+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Name</a:t>
            </a:r>
          </a:p>
          <a:p>
            <a:r>
              <a:rPr lang="en-US" sz="2000" b="1" dirty="0"/>
              <a:t>-</a:t>
            </a:r>
            <a:r>
              <a:rPr lang="en-US" sz="2000" b="1" dirty="0" err="1"/>
              <a:t>Sắp</a:t>
            </a:r>
            <a:r>
              <a:rPr lang="en-US" sz="2000" b="1" dirty="0"/>
              <a:t> </a:t>
            </a:r>
            <a:r>
              <a:rPr lang="en-US" sz="2000" b="1" dirty="0" err="1"/>
              <a:t>xếp</a:t>
            </a:r>
            <a:r>
              <a:rPr lang="en-US" sz="2000" b="1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:</a:t>
            </a:r>
            <a:endParaRPr lang="en-US" sz="2000" dirty="0"/>
          </a:p>
          <a:p>
            <a:r>
              <a:rPr lang="en-US" sz="2000" b="1" dirty="0"/>
              <a:t>	</a:t>
            </a:r>
            <a:r>
              <a:rPr lang="en-US" sz="2000" dirty="0"/>
              <a:t>+ </a:t>
            </a:r>
            <a:r>
              <a:rPr lang="en-US" sz="2000" dirty="0" err="1"/>
              <a:t>Sắp</a:t>
            </a:r>
            <a:r>
              <a:rPr lang="en-US" sz="2000" dirty="0"/>
              <a:t> </a:t>
            </a:r>
            <a:r>
              <a:rPr lang="en-US" sz="2000" dirty="0" err="1"/>
              <a:t>xếp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ID</a:t>
            </a:r>
          </a:p>
          <a:p>
            <a:r>
              <a:rPr lang="en-US" sz="2000" dirty="0"/>
              <a:t>	+ </a:t>
            </a:r>
            <a:r>
              <a:rPr lang="en-US" sz="2000" dirty="0" err="1"/>
              <a:t>Sắp</a:t>
            </a:r>
            <a:r>
              <a:rPr lang="en-US" sz="2000" dirty="0"/>
              <a:t> </a:t>
            </a:r>
            <a:r>
              <a:rPr lang="en-US" sz="2000" dirty="0" err="1"/>
              <a:t>xếp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Name</a:t>
            </a:r>
          </a:p>
          <a:p>
            <a:endParaRPr lang="en-US" sz="2000" dirty="0"/>
          </a:p>
        </p:txBody>
      </p:sp>
      <p:sp>
        <p:nvSpPr>
          <p:cNvPr id="96" name="รูปแบบอิสระ: รูปร่าง 27">
            <a:extLst>
              <a:ext uri="{FF2B5EF4-FFF2-40B4-BE49-F238E27FC236}">
                <a16:creationId xmlns:a16="http://schemas.microsoft.com/office/drawing/2014/main" xmlns="" id="{1476C5BB-7D47-44BD-89A8-A0AF0F509A92}"/>
              </a:ext>
            </a:extLst>
          </p:cNvPr>
          <p:cNvSpPr/>
          <p:nvPr/>
        </p:nvSpPr>
        <p:spPr>
          <a:xfrm flipV="1">
            <a:off x="7138993" y="49989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26581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7" grpId="0"/>
      <p:bldP spid="98" grpId="0"/>
      <p:bldP spid="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A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หยดน้ำ 2">
            <a:extLst>
              <a:ext uri="{FF2B5EF4-FFF2-40B4-BE49-F238E27FC236}">
                <a16:creationId xmlns:a16="http://schemas.microsoft.com/office/drawing/2014/main" xmlns="" id="{0E8B06C9-49C3-4951-A3C4-9FFF83F3BE5C}"/>
              </a:ext>
            </a:extLst>
          </p:cNvPr>
          <p:cNvSpPr/>
          <p:nvPr/>
        </p:nvSpPr>
        <p:spPr>
          <a:xfrm rot="3210869">
            <a:off x="622704" y="-399150"/>
            <a:ext cx="10049148" cy="8418128"/>
          </a:xfrm>
          <a:custGeom>
            <a:avLst/>
            <a:gdLst>
              <a:gd name="connsiteX0" fmla="*/ 0 w 7246177"/>
              <a:gd name="connsiteY0" fmla="*/ 3035046 h 6070091"/>
              <a:gd name="connsiteX1" fmla="*/ 3623089 w 7246177"/>
              <a:gd name="connsiteY1" fmla="*/ 0 h 6070091"/>
              <a:gd name="connsiteX2" fmla="*/ 10323411 w 7246177"/>
              <a:gd name="connsiteY2" fmla="*/ -2577786 h 6070091"/>
              <a:gd name="connsiteX3" fmla="*/ 7246177 w 7246177"/>
              <a:gd name="connsiteY3" fmla="*/ 3035046 h 6070091"/>
              <a:gd name="connsiteX4" fmla="*/ 3623088 w 7246177"/>
              <a:gd name="connsiteY4" fmla="*/ 6070092 h 6070091"/>
              <a:gd name="connsiteX5" fmla="*/ -1 w 7246177"/>
              <a:gd name="connsiteY5" fmla="*/ 3035046 h 6070091"/>
              <a:gd name="connsiteX6" fmla="*/ 0 w 7246177"/>
              <a:gd name="connsiteY6" fmla="*/ 3035046 h 6070091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3412" h="8647878">
                <a:moveTo>
                  <a:pt x="1" y="5612832"/>
                </a:moveTo>
                <a:cubicBezTo>
                  <a:pt x="1" y="3936622"/>
                  <a:pt x="3558845" y="5200961"/>
                  <a:pt x="3993689" y="2952643"/>
                </a:cubicBezTo>
                <a:cubicBezTo>
                  <a:pt x="4566907" y="-11126"/>
                  <a:pt x="8089971" y="1718524"/>
                  <a:pt x="10323412" y="0"/>
                </a:cubicBezTo>
                <a:cubicBezTo>
                  <a:pt x="8271923" y="1870944"/>
                  <a:pt x="6235011" y="3123625"/>
                  <a:pt x="7246178" y="5612832"/>
                </a:cubicBezTo>
                <a:cubicBezTo>
                  <a:pt x="7877026" y="7165800"/>
                  <a:pt x="5624066" y="8647878"/>
                  <a:pt x="3623089" y="8647878"/>
                </a:cubicBezTo>
                <a:cubicBezTo>
                  <a:pt x="1622112" y="8647878"/>
                  <a:pt x="0" y="7289042"/>
                  <a:pt x="0" y="5612832"/>
                </a:cubicBezTo>
                <a:lnTo>
                  <a:pt x="1" y="5612832"/>
                </a:lnTo>
                <a:close/>
              </a:path>
            </a:pathLst>
          </a:custGeom>
          <a:gradFill flip="none" rotWithShape="1">
            <a:gsLst>
              <a:gs pos="50000">
                <a:srgbClr val="B43993"/>
              </a:gs>
              <a:gs pos="0">
                <a:srgbClr val="633B79"/>
              </a:gs>
              <a:gs pos="100000">
                <a:srgbClr val="B43993"/>
              </a:gs>
            </a:gsLst>
            <a:lin ang="0" scaled="1"/>
            <a:tileRect/>
          </a:gradFill>
          <a:ln>
            <a:noFill/>
          </a:ln>
          <a:effectLst>
            <a:glow rad="520700">
              <a:srgbClr val="B4399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กล่องข้อความ 42">
            <a:extLst>
              <a:ext uri="{FF2B5EF4-FFF2-40B4-BE49-F238E27FC236}">
                <a16:creationId xmlns:a16="http://schemas.microsoft.com/office/drawing/2014/main" xmlns="" id="{CF960B9F-73CC-452D-962B-189BF67A1F03}"/>
              </a:ext>
            </a:extLst>
          </p:cNvPr>
          <p:cNvSpPr txBox="1"/>
          <p:nvPr/>
        </p:nvSpPr>
        <p:spPr>
          <a:xfrm>
            <a:off x="0" y="33389"/>
            <a:ext cx="6147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4.Chương trình và kết quả demo</a:t>
            </a:r>
            <a:endParaRPr lang="en-US" sz="4800" dirty="0">
              <a:solidFill>
                <a:schemeClr val="tx2">
                  <a:lumMod val="40000"/>
                  <a:lumOff val="60000"/>
                </a:schemeClr>
              </a:solidFill>
              <a:latin typeface="Alfa Slab One" panose="020B0604020202020204" charset="0"/>
            </a:endParaRPr>
          </a:p>
        </p:txBody>
      </p:sp>
      <p:sp>
        <p:nvSpPr>
          <p:cNvPr id="45" name="วงรี 44">
            <a:extLst>
              <a:ext uri="{FF2B5EF4-FFF2-40B4-BE49-F238E27FC236}">
                <a16:creationId xmlns:a16="http://schemas.microsoft.com/office/drawing/2014/main" xmlns="" id="{B69BAE46-F0AC-4790-A118-C6D43B85970C}"/>
              </a:ext>
            </a:extLst>
          </p:cNvPr>
          <p:cNvSpPr/>
          <p:nvPr/>
        </p:nvSpPr>
        <p:spPr>
          <a:xfrm>
            <a:off x="10792089" y="474125"/>
            <a:ext cx="902507" cy="902507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วงรี 45">
            <a:extLst>
              <a:ext uri="{FF2B5EF4-FFF2-40B4-BE49-F238E27FC236}">
                <a16:creationId xmlns:a16="http://schemas.microsoft.com/office/drawing/2014/main" xmlns="" id="{AEBBDDC2-37FF-4133-9DBF-E1C91391EA34}"/>
              </a:ext>
            </a:extLst>
          </p:cNvPr>
          <p:cNvSpPr/>
          <p:nvPr/>
        </p:nvSpPr>
        <p:spPr>
          <a:xfrm>
            <a:off x="1722998" y="4005157"/>
            <a:ext cx="570752" cy="570752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วงรี 46">
            <a:extLst>
              <a:ext uri="{FF2B5EF4-FFF2-40B4-BE49-F238E27FC236}">
                <a16:creationId xmlns:a16="http://schemas.microsoft.com/office/drawing/2014/main" xmlns="" id="{35F8F195-D69C-46BF-B20B-827834C386D5}"/>
              </a:ext>
            </a:extLst>
          </p:cNvPr>
          <p:cNvSpPr/>
          <p:nvPr/>
        </p:nvSpPr>
        <p:spPr>
          <a:xfrm>
            <a:off x="5209835" y="2692950"/>
            <a:ext cx="216873" cy="216873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วงรี 47">
            <a:extLst>
              <a:ext uri="{FF2B5EF4-FFF2-40B4-BE49-F238E27FC236}">
                <a16:creationId xmlns:a16="http://schemas.microsoft.com/office/drawing/2014/main" xmlns="" id="{DDE43CC8-EACB-4394-9261-70F854FC1287}"/>
              </a:ext>
            </a:extLst>
          </p:cNvPr>
          <p:cNvSpPr/>
          <p:nvPr/>
        </p:nvSpPr>
        <p:spPr>
          <a:xfrm>
            <a:off x="9407292" y="4178258"/>
            <a:ext cx="216873" cy="216873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วงรี 48">
            <a:extLst>
              <a:ext uri="{FF2B5EF4-FFF2-40B4-BE49-F238E27FC236}">
                <a16:creationId xmlns:a16="http://schemas.microsoft.com/office/drawing/2014/main" xmlns="" id="{F83AAD7C-12FF-45D1-BABD-FF6A1E0FD9A9}"/>
              </a:ext>
            </a:extLst>
          </p:cNvPr>
          <p:cNvSpPr/>
          <p:nvPr/>
        </p:nvSpPr>
        <p:spPr>
          <a:xfrm>
            <a:off x="1622637" y="1985271"/>
            <a:ext cx="902507" cy="902507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วงรี 49">
            <a:extLst>
              <a:ext uri="{FF2B5EF4-FFF2-40B4-BE49-F238E27FC236}">
                <a16:creationId xmlns:a16="http://schemas.microsoft.com/office/drawing/2014/main" xmlns="" id="{F5A063DF-28AA-43D9-BB63-1049D085D5A8}"/>
              </a:ext>
            </a:extLst>
          </p:cNvPr>
          <p:cNvSpPr/>
          <p:nvPr/>
        </p:nvSpPr>
        <p:spPr>
          <a:xfrm>
            <a:off x="10576057" y="4005157"/>
            <a:ext cx="338711" cy="338711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xmlns="" id="{5C033584-090E-4461-A1B9-54B93618CCE7}"/>
              </a:ext>
            </a:extLst>
          </p:cNvPr>
          <p:cNvSpPr txBox="1"/>
          <p:nvPr/>
        </p:nvSpPr>
        <p:spPr>
          <a:xfrm>
            <a:off x="10749827" y="301447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DD70B3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52" name="สามเหลี่ยมหน้าจั่ว 51">
            <a:extLst>
              <a:ext uri="{FF2B5EF4-FFF2-40B4-BE49-F238E27FC236}">
                <a16:creationId xmlns:a16="http://schemas.microsoft.com/office/drawing/2014/main" xmlns="" id="{882CAED8-2322-44F3-9679-482FCECDE0F2}"/>
              </a:ext>
            </a:extLst>
          </p:cNvPr>
          <p:cNvSpPr/>
          <p:nvPr/>
        </p:nvSpPr>
        <p:spPr>
          <a:xfrm>
            <a:off x="10527048" y="301447"/>
            <a:ext cx="238035" cy="205203"/>
          </a:xfrm>
          <a:prstGeom prst="triangl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70B3"/>
              </a:solidFill>
            </a:endParaRPr>
          </a:p>
        </p:txBody>
      </p:sp>
      <p:sp>
        <p:nvSpPr>
          <p:cNvPr id="53" name="สี่เหลี่ยมผืนผ้า: มุมมน 52">
            <a:extLst>
              <a:ext uri="{FF2B5EF4-FFF2-40B4-BE49-F238E27FC236}">
                <a16:creationId xmlns:a16="http://schemas.microsoft.com/office/drawing/2014/main" xmlns="" id="{7F32DD3A-3BFC-4457-8AD4-D79207A46AC3}"/>
              </a:ext>
            </a:extLst>
          </p:cNvPr>
          <p:cNvSpPr/>
          <p:nvPr/>
        </p:nvSpPr>
        <p:spPr>
          <a:xfrm>
            <a:off x="10732782" y="6217787"/>
            <a:ext cx="966172" cy="332176"/>
          </a:xfrm>
          <a:prstGeom prst="roundRect">
            <a:avLst/>
          </a:prstGeom>
          <a:solidFill>
            <a:srgbClr val="B4399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ลูกศรเชื่อมต่อแบบตรง 53">
            <a:extLst>
              <a:ext uri="{FF2B5EF4-FFF2-40B4-BE49-F238E27FC236}">
                <a16:creationId xmlns:a16="http://schemas.microsoft.com/office/drawing/2014/main" xmlns="" id="{ADCD89DF-76B6-42A1-AB12-B8C51C49FF31}"/>
              </a:ext>
            </a:extLst>
          </p:cNvPr>
          <p:cNvCxnSpPr/>
          <p:nvPr/>
        </p:nvCxnSpPr>
        <p:spPr>
          <a:xfrm>
            <a:off x="10917977" y="6371111"/>
            <a:ext cx="568302" cy="0"/>
          </a:xfrm>
          <a:prstGeom prst="straightConnector1">
            <a:avLst/>
          </a:prstGeom>
          <a:ln w="28575">
            <a:solidFill>
              <a:srgbClr val="DACC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วงรี 54">
            <a:extLst>
              <a:ext uri="{FF2B5EF4-FFF2-40B4-BE49-F238E27FC236}">
                <a16:creationId xmlns:a16="http://schemas.microsoft.com/office/drawing/2014/main" xmlns="" id="{35CA7A26-5925-42F2-A93C-8846809C16D4}"/>
              </a:ext>
            </a:extLst>
          </p:cNvPr>
          <p:cNvSpPr/>
          <p:nvPr/>
        </p:nvSpPr>
        <p:spPr>
          <a:xfrm>
            <a:off x="1722997" y="5067580"/>
            <a:ext cx="902507" cy="902507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xmlns="" id="{8CDED2BB-68B8-4EE5-BB1E-DE7942B21B0E}"/>
              </a:ext>
            </a:extLst>
          </p:cNvPr>
          <p:cNvSpPr/>
          <p:nvPr/>
        </p:nvSpPr>
        <p:spPr>
          <a:xfrm>
            <a:off x="10775160" y="606075"/>
            <a:ext cx="752932" cy="752932"/>
          </a:xfrm>
          <a:prstGeom prst="ellipse">
            <a:avLst/>
          </a:prstGeom>
          <a:solidFill>
            <a:srgbClr val="E2A8D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กล่องข้อความ 42">
            <a:extLst>
              <a:ext uri="{FF2B5EF4-FFF2-40B4-BE49-F238E27FC236}">
                <a16:creationId xmlns:a16="http://schemas.microsoft.com/office/drawing/2014/main" xmlns="" id="{CF960B9F-73CC-452D-962B-189BF67A1F03}"/>
              </a:ext>
            </a:extLst>
          </p:cNvPr>
          <p:cNvSpPr txBox="1"/>
          <p:nvPr/>
        </p:nvSpPr>
        <p:spPr>
          <a:xfrm>
            <a:off x="9132" y="2348784"/>
            <a:ext cx="6147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4.1 Tổ chức Chương trình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latin typeface="Alfa Slab One" panose="020B0604020202020204" charset="0"/>
            </a:endParaRPr>
          </a:p>
        </p:txBody>
      </p:sp>
      <p:sp>
        <p:nvSpPr>
          <p:cNvPr id="19" name="กล่องข้อความ 42">
            <a:extLst>
              <a:ext uri="{FF2B5EF4-FFF2-40B4-BE49-F238E27FC236}">
                <a16:creationId xmlns:a16="http://schemas.microsoft.com/office/drawing/2014/main" xmlns="" id="{CF960B9F-73CC-452D-962B-189BF67A1F03}"/>
              </a:ext>
            </a:extLst>
          </p:cNvPr>
          <p:cNvSpPr txBox="1"/>
          <p:nvPr/>
        </p:nvSpPr>
        <p:spPr>
          <a:xfrm>
            <a:off x="5767455" y="2348784"/>
            <a:ext cx="6147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4.2 Ngôn ngữ cài đặt :</a:t>
            </a:r>
          </a:p>
          <a:p>
            <a:pPr algn="ctr"/>
            <a:endParaRPr lang="vi-VN" sz="3200" dirty="0" smtClean="0">
              <a:solidFill>
                <a:schemeClr val="tx2">
                  <a:lumMod val="40000"/>
                  <a:lumOff val="60000"/>
                </a:schemeClr>
              </a:solidFill>
              <a:latin typeface="Alfa Slab One" panose="020B0604020202020204" charset="0"/>
            </a:endParaRPr>
          </a:p>
          <a:p>
            <a:pPr algn="ctr"/>
            <a:r>
              <a:rPr lang="vi-VN" sz="3200" dirty="0" smtClean="0">
                <a:solidFill>
                  <a:schemeClr val="accent4">
                    <a:lumMod val="75000"/>
                  </a:schemeClr>
                </a:solidFill>
                <a:latin typeface="Alfa Slab One" panose="020B0604020202020204" charset="0"/>
              </a:rPr>
              <a:t>Ngôn ngữ C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Alfa Slab One" panose="020B0604020202020204" charset="0"/>
            </a:endParaRPr>
          </a:p>
        </p:txBody>
      </p:sp>
      <p:sp>
        <p:nvSpPr>
          <p:cNvPr id="20" name="กล่องข้อความ 42">
            <a:extLst>
              <a:ext uri="{FF2B5EF4-FFF2-40B4-BE49-F238E27FC236}">
                <a16:creationId xmlns:a16="http://schemas.microsoft.com/office/drawing/2014/main" xmlns="" id="{CF960B9F-73CC-452D-962B-189BF67A1F03}"/>
              </a:ext>
            </a:extLst>
          </p:cNvPr>
          <p:cNvSpPr txBox="1"/>
          <p:nvPr/>
        </p:nvSpPr>
        <p:spPr>
          <a:xfrm>
            <a:off x="2293750" y="4442210"/>
            <a:ext cx="614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4.3 Kết quả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latin typeface="Alfa Slab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63613"/>
      </p:ext>
    </p:extLst>
  </p:cSld>
  <p:clrMapOvr>
    <a:masterClrMapping/>
  </p:clrMapOvr>
  <p:transition spd="slow" advTm="5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66000">
              <a:schemeClr val="accent2">
                <a:lumMod val="60000"/>
                <a:lumOff val="40000"/>
              </a:schemeClr>
            </a:gs>
            <a:gs pos="78000">
              <a:schemeClr val="accent2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หยดน้ำ 2">
            <a:extLst>
              <a:ext uri="{FF2B5EF4-FFF2-40B4-BE49-F238E27FC236}">
                <a16:creationId xmlns:a16="http://schemas.microsoft.com/office/drawing/2014/main" xmlns="" id="{0E8B06C9-49C3-4951-A3C4-9FFF83F3BE5C}"/>
              </a:ext>
            </a:extLst>
          </p:cNvPr>
          <p:cNvSpPr/>
          <p:nvPr/>
        </p:nvSpPr>
        <p:spPr>
          <a:xfrm rot="3210869">
            <a:off x="204919" y="-631556"/>
            <a:ext cx="10049148" cy="8418128"/>
          </a:xfrm>
          <a:custGeom>
            <a:avLst/>
            <a:gdLst>
              <a:gd name="connsiteX0" fmla="*/ 0 w 7246177"/>
              <a:gd name="connsiteY0" fmla="*/ 3035046 h 6070091"/>
              <a:gd name="connsiteX1" fmla="*/ 3623089 w 7246177"/>
              <a:gd name="connsiteY1" fmla="*/ 0 h 6070091"/>
              <a:gd name="connsiteX2" fmla="*/ 10323411 w 7246177"/>
              <a:gd name="connsiteY2" fmla="*/ -2577786 h 6070091"/>
              <a:gd name="connsiteX3" fmla="*/ 7246177 w 7246177"/>
              <a:gd name="connsiteY3" fmla="*/ 3035046 h 6070091"/>
              <a:gd name="connsiteX4" fmla="*/ 3623088 w 7246177"/>
              <a:gd name="connsiteY4" fmla="*/ 6070092 h 6070091"/>
              <a:gd name="connsiteX5" fmla="*/ -1 w 7246177"/>
              <a:gd name="connsiteY5" fmla="*/ 3035046 h 6070091"/>
              <a:gd name="connsiteX6" fmla="*/ 0 w 7246177"/>
              <a:gd name="connsiteY6" fmla="*/ 3035046 h 6070091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3412" h="8647878">
                <a:moveTo>
                  <a:pt x="1" y="5612832"/>
                </a:moveTo>
                <a:cubicBezTo>
                  <a:pt x="1" y="3936622"/>
                  <a:pt x="3558845" y="5200961"/>
                  <a:pt x="3993689" y="2952643"/>
                </a:cubicBezTo>
                <a:cubicBezTo>
                  <a:pt x="4566907" y="-11126"/>
                  <a:pt x="8089971" y="1718524"/>
                  <a:pt x="10323412" y="0"/>
                </a:cubicBezTo>
                <a:cubicBezTo>
                  <a:pt x="8271923" y="1870944"/>
                  <a:pt x="6235011" y="3123625"/>
                  <a:pt x="7246178" y="5612832"/>
                </a:cubicBezTo>
                <a:cubicBezTo>
                  <a:pt x="7877026" y="7165800"/>
                  <a:pt x="5624066" y="8647878"/>
                  <a:pt x="3623089" y="8647878"/>
                </a:cubicBezTo>
                <a:cubicBezTo>
                  <a:pt x="1622112" y="8647878"/>
                  <a:pt x="0" y="7289042"/>
                  <a:pt x="0" y="5612832"/>
                </a:cubicBezTo>
                <a:lnTo>
                  <a:pt x="1" y="5612832"/>
                </a:lnTo>
                <a:close/>
              </a:path>
            </a:pathLst>
          </a:custGeom>
          <a:gradFill flip="none" rotWithShape="1">
            <a:gsLst>
              <a:gs pos="50000">
                <a:schemeClr val="tx2">
                  <a:lumMod val="60000"/>
                  <a:lumOff val="40000"/>
                </a:schemeClr>
              </a:gs>
              <a:gs pos="0">
                <a:srgbClr val="633B79"/>
              </a:gs>
              <a:gs pos="100000">
                <a:srgbClr val="E2A8D5"/>
              </a:gs>
            </a:gsLst>
            <a:lin ang="0" scaled="1"/>
            <a:tileRect/>
          </a:gradFill>
          <a:ln>
            <a:noFill/>
          </a:ln>
          <a:effectLst>
            <a:glow rad="520700">
              <a:srgbClr val="B4399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กล่องข้อความ 42">
            <a:extLst>
              <a:ext uri="{FF2B5EF4-FFF2-40B4-BE49-F238E27FC236}">
                <a16:creationId xmlns:a16="http://schemas.microsoft.com/office/drawing/2014/main" xmlns="" id="{CF960B9F-73CC-452D-962B-189BF67A1F03}"/>
              </a:ext>
            </a:extLst>
          </p:cNvPr>
          <p:cNvSpPr txBox="1"/>
          <p:nvPr/>
        </p:nvSpPr>
        <p:spPr>
          <a:xfrm>
            <a:off x="1395338" y="85889"/>
            <a:ext cx="9262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dirty="0" smtClean="0">
                <a:solidFill>
                  <a:schemeClr val="bg2">
                    <a:lumMod val="25000"/>
                  </a:schemeClr>
                </a:solidFill>
                <a:latin typeface="Alfa Slab One" panose="020B0604020202020204" charset="0"/>
              </a:rPr>
              <a:t>4.3.1 Giao diện chính chương trình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Alfa Slab One" panose="020B0604020202020204" charset="0"/>
            </a:endParaRPr>
          </a:p>
        </p:txBody>
      </p:sp>
      <p:sp>
        <p:nvSpPr>
          <p:cNvPr id="45" name="วงรี 44">
            <a:extLst>
              <a:ext uri="{FF2B5EF4-FFF2-40B4-BE49-F238E27FC236}">
                <a16:creationId xmlns:a16="http://schemas.microsoft.com/office/drawing/2014/main" xmlns="" id="{B69BAE46-F0AC-4790-A118-C6D43B85970C}"/>
              </a:ext>
            </a:extLst>
          </p:cNvPr>
          <p:cNvSpPr/>
          <p:nvPr/>
        </p:nvSpPr>
        <p:spPr>
          <a:xfrm>
            <a:off x="10792089" y="474125"/>
            <a:ext cx="902507" cy="902507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วงรี 45">
            <a:extLst>
              <a:ext uri="{FF2B5EF4-FFF2-40B4-BE49-F238E27FC236}">
                <a16:creationId xmlns:a16="http://schemas.microsoft.com/office/drawing/2014/main" xmlns="" id="{AEBBDDC2-37FF-4133-9DBF-E1C91391EA34}"/>
              </a:ext>
            </a:extLst>
          </p:cNvPr>
          <p:cNvSpPr/>
          <p:nvPr/>
        </p:nvSpPr>
        <p:spPr>
          <a:xfrm>
            <a:off x="1961470" y="3876455"/>
            <a:ext cx="570752" cy="570752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วงรี 46">
            <a:extLst>
              <a:ext uri="{FF2B5EF4-FFF2-40B4-BE49-F238E27FC236}">
                <a16:creationId xmlns:a16="http://schemas.microsoft.com/office/drawing/2014/main" xmlns="" id="{35F8F195-D69C-46BF-B20B-827834C386D5}"/>
              </a:ext>
            </a:extLst>
          </p:cNvPr>
          <p:cNvSpPr/>
          <p:nvPr/>
        </p:nvSpPr>
        <p:spPr>
          <a:xfrm>
            <a:off x="5209835" y="2692950"/>
            <a:ext cx="216873" cy="216873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วงรี 47">
            <a:extLst>
              <a:ext uri="{FF2B5EF4-FFF2-40B4-BE49-F238E27FC236}">
                <a16:creationId xmlns:a16="http://schemas.microsoft.com/office/drawing/2014/main" xmlns="" id="{DDE43CC8-EACB-4394-9261-70F854FC1287}"/>
              </a:ext>
            </a:extLst>
          </p:cNvPr>
          <p:cNvSpPr/>
          <p:nvPr/>
        </p:nvSpPr>
        <p:spPr>
          <a:xfrm>
            <a:off x="9407292" y="4178258"/>
            <a:ext cx="216873" cy="216873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วงรี 48">
            <a:extLst>
              <a:ext uri="{FF2B5EF4-FFF2-40B4-BE49-F238E27FC236}">
                <a16:creationId xmlns:a16="http://schemas.microsoft.com/office/drawing/2014/main" xmlns="" id="{F83AAD7C-12FF-45D1-BABD-FF6A1E0FD9A9}"/>
              </a:ext>
            </a:extLst>
          </p:cNvPr>
          <p:cNvSpPr/>
          <p:nvPr/>
        </p:nvSpPr>
        <p:spPr>
          <a:xfrm>
            <a:off x="1622637" y="1985271"/>
            <a:ext cx="902507" cy="902507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วงรี 49">
            <a:extLst>
              <a:ext uri="{FF2B5EF4-FFF2-40B4-BE49-F238E27FC236}">
                <a16:creationId xmlns:a16="http://schemas.microsoft.com/office/drawing/2014/main" xmlns="" id="{F5A063DF-28AA-43D9-BB63-1049D085D5A8}"/>
              </a:ext>
            </a:extLst>
          </p:cNvPr>
          <p:cNvSpPr/>
          <p:nvPr/>
        </p:nvSpPr>
        <p:spPr>
          <a:xfrm>
            <a:off x="10576057" y="4005157"/>
            <a:ext cx="338711" cy="338711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xmlns="" id="{5C033584-090E-4461-A1B9-54B93618CCE7}"/>
              </a:ext>
            </a:extLst>
          </p:cNvPr>
          <p:cNvSpPr txBox="1"/>
          <p:nvPr/>
        </p:nvSpPr>
        <p:spPr>
          <a:xfrm>
            <a:off x="10749827" y="301447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DD70B3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52" name="สามเหลี่ยมหน้าจั่ว 51">
            <a:extLst>
              <a:ext uri="{FF2B5EF4-FFF2-40B4-BE49-F238E27FC236}">
                <a16:creationId xmlns:a16="http://schemas.microsoft.com/office/drawing/2014/main" xmlns="" id="{882CAED8-2322-44F3-9679-482FCECDE0F2}"/>
              </a:ext>
            </a:extLst>
          </p:cNvPr>
          <p:cNvSpPr/>
          <p:nvPr/>
        </p:nvSpPr>
        <p:spPr>
          <a:xfrm>
            <a:off x="10527048" y="301447"/>
            <a:ext cx="238035" cy="205203"/>
          </a:xfrm>
          <a:prstGeom prst="triangl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70B3"/>
              </a:solidFill>
            </a:endParaRPr>
          </a:p>
        </p:txBody>
      </p:sp>
      <p:sp>
        <p:nvSpPr>
          <p:cNvPr id="53" name="สี่เหลี่ยมผืนผ้า: มุมมน 52">
            <a:extLst>
              <a:ext uri="{FF2B5EF4-FFF2-40B4-BE49-F238E27FC236}">
                <a16:creationId xmlns:a16="http://schemas.microsoft.com/office/drawing/2014/main" xmlns="" id="{7F32DD3A-3BFC-4457-8AD4-D79207A46AC3}"/>
              </a:ext>
            </a:extLst>
          </p:cNvPr>
          <p:cNvSpPr/>
          <p:nvPr/>
        </p:nvSpPr>
        <p:spPr>
          <a:xfrm>
            <a:off x="10732782" y="6217787"/>
            <a:ext cx="966172" cy="332176"/>
          </a:xfrm>
          <a:prstGeom prst="roundRect">
            <a:avLst/>
          </a:prstGeom>
          <a:solidFill>
            <a:srgbClr val="B4399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ลูกศรเชื่อมต่อแบบตรง 53">
            <a:extLst>
              <a:ext uri="{FF2B5EF4-FFF2-40B4-BE49-F238E27FC236}">
                <a16:creationId xmlns:a16="http://schemas.microsoft.com/office/drawing/2014/main" xmlns="" id="{ADCD89DF-76B6-42A1-AB12-B8C51C49FF31}"/>
              </a:ext>
            </a:extLst>
          </p:cNvPr>
          <p:cNvCxnSpPr/>
          <p:nvPr/>
        </p:nvCxnSpPr>
        <p:spPr>
          <a:xfrm>
            <a:off x="10917977" y="6371111"/>
            <a:ext cx="568302" cy="0"/>
          </a:xfrm>
          <a:prstGeom prst="straightConnector1">
            <a:avLst/>
          </a:prstGeom>
          <a:ln w="28575">
            <a:solidFill>
              <a:srgbClr val="DACC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วงรี 54">
            <a:extLst>
              <a:ext uri="{FF2B5EF4-FFF2-40B4-BE49-F238E27FC236}">
                <a16:creationId xmlns:a16="http://schemas.microsoft.com/office/drawing/2014/main" xmlns="" id="{35CA7A26-5925-42F2-A93C-8846809C16D4}"/>
              </a:ext>
            </a:extLst>
          </p:cNvPr>
          <p:cNvSpPr/>
          <p:nvPr/>
        </p:nvSpPr>
        <p:spPr>
          <a:xfrm>
            <a:off x="1961469" y="4938878"/>
            <a:ext cx="902507" cy="902507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xmlns="" id="{8CDED2BB-68B8-4EE5-BB1E-DE7942B21B0E}"/>
              </a:ext>
            </a:extLst>
          </p:cNvPr>
          <p:cNvSpPr/>
          <p:nvPr/>
        </p:nvSpPr>
        <p:spPr>
          <a:xfrm>
            <a:off x="10775160" y="606075"/>
            <a:ext cx="752932" cy="752932"/>
          </a:xfrm>
          <a:prstGeom prst="ellipse">
            <a:avLst/>
          </a:prstGeom>
          <a:solidFill>
            <a:srgbClr val="E2A8D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37" y="1671204"/>
            <a:ext cx="4334933" cy="5055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กลุ่ม 36">
            <a:extLst>
              <a:ext uri="{FF2B5EF4-FFF2-40B4-BE49-F238E27FC236}">
                <a16:creationId xmlns:a16="http://schemas.microsoft.com/office/drawing/2014/main" xmlns="" id="{9D5D6FB3-650E-4C25-A188-526CD1086C31}"/>
              </a:ext>
            </a:extLst>
          </p:cNvPr>
          <p:cNvGrpSpPr/>
          <p:nvPr/>
        </p:nvGrpSpPr>
        <p:grpSpPr>
          <a:xfrm>
            <a:off x="367212" y="335239"/>
            <a:ext cx="1641162" cy="1120263"/>
            <a:chOff x="7303724" y="2240580"/>
            <a:chExt cx="1641162" cy="1120263"/>
          </a:xfrm>
          <a:solidFill>
            <a:schemeClr val="accent2">
              <a:lumMod val="75000"/>
            </a:schemeClr>
          </a:solidFill>
        </p:grpSpPr>
        <p:sp>
          <p:nvSpPr>
            <p:cNvPr id="22" name="รูปแบบอิสระ: รูปร่าง 39">
              <a:extLst>
                <a:ext uri="{FF2B5EF4-FFF2-40B4-BE49-F238E27FC236}">
                  <a16:creationId xmlns:a16="http://schemas.microsoft.com/office/drawing/2014/main" xmlns="" id="{D0C677D9-A21D-417B-BD62-2ADA8B00A03C}"/>
                </a:ext>
              </a:extLst>
            </p:cNvPr>
            <p:cNvSpPr/>
            <p:nvPr/>
          </p:nvSpPr>
          <p:spPr>
            <a:xfrm flipV="1">
              <a:off x="7303724" y="2240580"/>
              <a:ext cx="1641162" cy="1120263"/>
            </a:xfrm>
            <a:custGeom>
              <a:avLst/>
              <a:gdLst>
                <a:gd name="connsiteX0" fmla="*/ 1594304 w 1641162"/>
                <a:gd name="connsiteY0" fmla="*/ 99715 h 1120263"/>
                <a:gd name="connsiteX1" fmla="*/ 1521863 w 1641162"/>
                <a:gd name="connsiteY1" fmla="*/ 91396 h 1120263"/>
                <a:gd name="connsiteX2" fmla="*/ 1389313 w 1641162"/>
                <a:gd name="connsiteY2" fmla="*/ 125496 h 1120263"/>
                <a:gd name="connsiteX3" fmla="*/ 1378480 w 1641162"/>
                <a:gd name="connsiteY3" fmla="*/ 114091 h 1120263"/>
                <a:gd name="connsiteX4" fmla="*/ 1290659 w 1641162"/>
                <a:gd name="connsiteY4" fmla="*/ 115844 h 1120263"/>
                <a:gd name="connsiteX5" fmla="*/ 1167952 w 1641162"/>
                <a:gd name="connsiteY5" fmla="*/ 203423 h 1120263"/>
                <a:gd name="connsiteX6" fmla="*/ 1154604 w 1641162"/>
                <a:gd name="connsiteY6" fmla="*/ 199511 h 1120263"/>
                <a:gd name="connsiteX7" fmla="*/ 1118676 w 1641162"/>
                <a:gd name="connsiteY7" fmla="*/ 168320 h 1120263"/>
                <a:gd name="connsiteX8" fmla="*/ 1063075 w 1641162"/>
                <a:gd name="connsiteY8" fmla="*/ 249524 h 1120263"/>
                <a:gd name="connsiteX9" fmla="*/ 1080131 w 1641162"/>
                <a:gd name="connsiteY9" fmla="*/ 273476 h 1120263"/>
                <a:gd name="connsiteX10" fmla="*/ 1105810 w 1641162"/>
                <a:gd name="connsiteY10" fmla="*/ 231058 h 1120263"/>
                <a:gd name="connsiteX11" fmla="*/ 1115628 w 1641162"/>
                <a:gd name="connsiteY11" fmla="*/ 233928 h 1120263"/>
                <a:gd name="connsiteX12" fmla="*/ 1123222 w 1641162"/>
                <a:gd name="connsiteY12" fmla="*/ 276486 h 1120263"/>
                <a:gd name="connsiteX13" fmla="*/ 1145536 w 1641162"/>
                <a:gd name="connsiteY13" fmla="*/ 255531 h 1120263"/>
                <a:gd name="connsiteX14" fmla="*/ 1189808 w 1641162"/>
                <a:gd name="connsiteY14" fmla="*/ 219971 h 1120263"/>
                <a:gd name="connsiteX15" fmla="*/ 1306496 w 1641162"/>
                <a:gd name="connsiteY15" fmla="*/ 153194 h 1120263"/>
                <a:gd name="connsiteX16" fmla="*/ 1316008 w 1641162"/>
                <a:gd name="connsiteY16" fmla="*/ 158922 h 1120263"/>
                <a:gd name="connsiteX17" fmla="*/ 1309595 w 1641162"/>
                <a:gd name="connsiteY17" fmla="*/ 194685 h 1120263"/>
                <a:gd name="connsiteX18" fmla="*/ 1497682 w 1641162"/>
                <a:gd name="connsiteY18" fmla="*/ 190951 h 1120263"/>
                <a:gd name="connsiteX19" fmla="*/ 1500743 w 1641162"/>
                <a:gd name="connsiteY19" fmla="*/ 203651 h 1120263"/>
                <a:gd name="connsiteX20" fmla="*/ 1409480 w 1641162"/>
                <a:gd name="connsiteY20" fmla="*/ 317138 h 1120263"/>
                <a:gd name="connsiteX21" fmla="*/ 1322955 w 1641162"/>
                <a:gd name="connsiteY21" fmla="*/ 377857 h 1120263"/>
                <a:gd name="connsiteX22" fmla="*/ 1342208 w 1641162"/>
                <a:gd name="connsiteY22" fmla="*/ 383648 h 1120263"/>
                <a:gd name="connsiteX23" fmla="*/ 1344977 w 1641162"/>
                <a:gd name="connsiteY23" fmla="*/ 395091 h 1120263"/>
                <a:gd name="connsiteX24" fmla="*/ 1205455 w 1641162"/>
                <a:gd name="connsiteY24" fmla="*/ 466084 h 1120263"/>
                <a:gd name="connsiteX25" fmla="*/ 1220606 w 1641162"/>
                <a:gd name="connsiteY25" fmla="*/ 510826 h 1120263"/>
                <a:gd name="connsiteX26" fmla="*/ 1221622 w 1641162"/>
                <a:gd name="connsiteY26" fmla="*/ 510648 h 1120263"/>
                <a:gd name="connsiteX27" fmla="*/ 1259785 w 1641162"/>
                <a:gd name="connsiteY27" fmla="*/ 508235 h 1120263"/>
                <a:gd name="connsiteX28" fmla="*/ 1277438 w 1641162"/>
                <a:gd name="connsiteY28" fmla="*/ 487813 h 1120263"/>
                <a:gd name="connsiteX29" fmla="*/ 1280118 w 1641162"/>
                <a:gd name="connsiteY29" fmla="*/ 470059 h 1120263"/>
                <a:gd name="connsiteX30" fmla="*/ 1484144 w 1641162"/>
                <a:gd name="connsiteY30" fmla="*/ 355200 h 1120263"/>
                <a:gd name="connsiteX31" fmla="*/ 1446564 w 1641162"/>
                <a:gd name="connsiteY31" fmla="*/ 354095 h 1120263"/>
                <a:gd name="connsiteX32" fmla="*/ 1440849 w 1641162"/>
                <a:gd name="connsiteY32" fmla="*/ 339414 h 1120263"/>
                <a:gd name="connsiteX33" fmla="*/ 1609290 w 1641162"/>
                <a:gd name="connsiteY33" fmla="*/ 134005 h 1120263"/>
                <a:gd name="connsiteX34" fmla="*/ 1594304 w 1641162"/>
                <a:gd name="connsiteY34" fmla="*/ 99715 h 1120263"/>
                <a:gd name="connsiteX35" fmla="*/ 1005023 w 1641162"/>
                <a:gd name="connsiteY35" fmla="*/ 210293 h 1120263"/>
                <a:gd name="connsiteX36" fmla="*/ 1004795 w 1641162"/>
                <a:gd name="connsiteY36" fmla="*/ 210801 h 1120263"/>
                <a:gd name="connsiteX37" fmla="*/ 991206 w 1641162"/>
                <a:gd name="connsiteY37" fmla="*/ 228302 h 1120263"/>
                <a:gd name="connsiteX38" fmla="*/ 1069666 w 1641162"/>
                <a:gd name="connsiteY38" fmla="*/ 320021 h 1120263"/>
                <a:gd name="connsiteX39" fmla="*/ 1084170 w 1641162"/>
                <a:gd name="connsiteY39" fmla="*/ 313938 h 1120263"/>
                <a:gd name="connsiteX40" fmla="*/ 1005023 w 1641162"/>
                <a:gd name="connsiteY40" fmla="*/ 210293 h 1120263"/>
                <a:gd name="connsiteX41" fmla="*/ 986634 w 1641162"/>
                <a:gd name="connsiteY41" fmla="*/ 234004 h 1120263"/>
                <a:gd name="connsiteX42" fmla="*/ 975242 w 1641162"/>
                <a:gd name="connsiteY42" fmla="*/ 248063 h 1120263"/>
                <a:gd name="connsiteX43" fmla="*/ 946489 w 1641162"/>
                <a:gd name="connsiteY43" fmla="*/ 281769 h 1120263"/>
                <a:gd name="connsiteX44" fmla="*/ 1011983 w 1641162"/>
                <a:gd name="connsiteY44" fmla="*/ 344951 h 1120263"/>
                <a:gd name="connsiteX45" fmla="*/ 1013037 w 1641162"/>
                <a:gd name="connsiteY45" fmla="*/ 347009 h 1120263"/>
                <a:gd name="connsiteX46" fmla="*/ 1059595 w 1641162"/>
                <a:gd name="connsiteY46" fmla="*/ 324250 h 1120263"/>
                <a:gd name="connsiteX47" fmla="*/ 986634 w 1641162"/>
                <a:gd name="connsiteY47" fmla="*/ 234004 h 1120263"/>
                <a:gd name="connsiteX48" fmla="*/ 884487 w 1641162"/>
                <a:gd name="connsiteY48" fmla="*/ 259773 h 1120263"/>
                <a:gd name="connsiteX49" fmla="*/ 883954 w 1641162"/>
                <a:gd name="connsiteY49" fmla="*/ 260408 h 1120263"/>
                <a:gd name="connsiteX50" fmla="*/ 741663 w 1641162"/>
                <a:gd name="connsiteY50" fmla="*/ 368307 h 1120263"/>
                <a:gd name="connsiteX51" fmla="*/ 736545 w 1641162"/>
                <a:gd name="connsiteY51" fmla="*/ 372091 h 1120263"/>
                <a:gd name="connsiteX52" fmla="*/ 384132 w 1641162"/>
                <a:gd name="connsiteY52" fmla="*/ 627958 h 1120263"/>
                <a:gd name="connsiteX53" fmla="*/ 162822 w 1641162"/>
                <a:gd name="connsiteY53" fmla="*/ 803662 h 1120263"/>
                <a:gd name="connsiteX54" fmla="*/ 99551 w 1641162"/>
                <a:gd name="connsiteY54" fmla="*/ 883278 h 1120263"/>
                <a:gd name="connsiteX55" fmla="*/ 247086 w 1641162"/>
                <a:gd name="connsiteY55" fmla="*/ 1087011 h 1120263"/>
                <a:gd name="connsiteX56" fmla="*/ 328760 w 1641162"/>
                <a:gd name="connsiteY56" fmla="*/ 1067276 h 1120263"/>
                <a:gd name="connsiteX57" fmla="*/ 586431 w 1641162"/>
                <a:gd name="connsiteY57" fmla="*/ 941635 h 1120263"/>
                <a:gd name="connsiteX58" fmla="*/ 1109455 w 1641162"/>
                <a:gd name="connsiteY58" fmla="*/ 632568 h 1120263"/>
                <a:gd name="connsiteX59" fmla="*/ 1111094 w 1641162"/>
                <a:gd name="connsiteY59" fmla="*/ 632022 h 1120263"/>
                <a:gd name="connsiteX60" fmla="*/ 1083268 w 1641162"/>
                <a:gd name="connsiteY60" fmla="*/ 488575 h 1120263"/>
                <a:gd name="connsiteX61" fmla="*/ 1044558 w 1641162"/>
                <a:gd name="connsiteY61" fmla="*/ 508108 h 1120263"/>
                <a:gd name="connsiteX62" fmla="*/ 844762 w 1641162"/>
                <a:gd name="connsiteY62" fmla="*/ 511931 h 1120263"/>
                <a:gd name="connsiteX63" fmla="*/ 880296 w 1641162"/>
                <a:gd name="connsiteY63" fmla="*/ 453054 h 1120263"/>
                <a:gd name="connsiteX64" fmla="*/ 987167 w 1641162"/>
                <a:gd name="connsiteY64" fmla="*/ 362427 h 1120263"/>
                <a:gd name="connsiteX65" fmla="*/ 999549 w 1641162"/>
                <a:gd name="connsiteY65" fmla="*/ 354807 h 1120263"/>
                <a:gd name="connsiteX66" fmla="*/ 884487 w 1641162"/>
                <a:gd name="connsiteY66" fmla="*/ 259773 h 1120263"/>
                <a:gd name="connsiteX67" fmla="*/ 951175 w 1641162"/>
                <a:gd name="connsiteY67" fmla="*/ 26829 h 1120263"/>
                <a:gd name="connsiteX68" fmla="*/ 744698 w 1641162"/>
                <a:gd name="connsiteY68" fmla="*/ 344469 h 1120263"/>
                <a:gd name="connsiteX69" fmla="*/ 877947 w 1641162"/>
                <a:gd name="connsiteY69" fmla="*/ 252165 h 1120263"/>
                <a:gd name="connsiteX70" fmla="*/ 881744 w 1641162"/>
                <a:gd name="connsiteY70" fmla="*/ 251670 h 1120263"/>
                <a:gd name="connsiteX71" fmla="*/ 886761 w 1641162"/>
                <a:gd name="connsiteY71" fmla="*/ 249994 h 1120263"/>
                <a:gd name="connsiteX72" fmla="*/ 915259 w 1641162"/>
                <a:gd name="connsiteY72" fmla="*/ 262554 h 1120263"/>
                <a:gd name="connsiteX73" fmla="*/ 951175 w 1641162"/>
                <a:gd name="connsiteY73" fmla="*/ 26829 h 1120263"/>
                <a:gd name="connsiteX74" fmla="*/ 42667 w 1641162"/>
                <a:gd name="connsiteY74" fmla="*/ 1078655 h 1120263"/>
                <a:gd name="connsiteX75" fmla="*/ 112047 w 1641162"/>
                <a:gd name="connsiteY75" fmla="*/ 1100753 h 1120263"/>
                <a:gd name="connsiteX76" fmla="*/ 184780 w 1641162"/>
                <a:gd name="connsiteY76" fmla="*/ 1096295 h 1120263"/>
                <a:gd name="connsiteX77" fmla="*/ 227478 w 1641162"/>
                <a:gd name="connsiteY77" fmla="*/ 1090479 h 1120263"/>
                <a:gd name="connsiteX78" fmla="*/ 91257 w 1641162"/>
                <a:gd name="connsiteY78" fmla="*/ 895394 h 1120263"/>
                <a:gd name="connsiteX79" fmla="*/ 42667 w 1641162"/>
                <a:gd name="connsiteY79" fmla="*/ 1078655 h 1120263"/>
                <a:gd name="connsiteX80" fmla="*/ 1274543 w 1641162"/>
                <a:gd name="connsiteY80" fmla="*/ 709593 h 1120263"/>
                <a:gd name="connsiteX81" fmla="*/ 1332544 w 1641162"/>
                <a:gd name="connsiteY81" fmla="*/ 677107 h 1120263"/>
                <a:gd name="connsiteX82" fmla="*/ 1300082 w 1641162"/>
                <a:gd name="connsiteY82" fmla="*/ 650195 h 1120263"/>
                <a:gd name="connsiteX83" fmla="*/ 1126575 w 1641162"/>
                <a:gd name="connsiteY83" fmla="*/ 630955 h 1120263"/>
                <a:gd name="connsiteX84" fmla="*/ 1126575 w 1641162"/>
                <a:gd name="connsiteY84" fmla="*/ 638702 h 1120263"/>
                <a:gd name="connsiteX85" fmla="*/ 1122778 w 1641162"/>
                <a:gd name="connsiteY85" fmla="*/ 644887 h 1120263"/>
                <a:gd name="connsiteX86" fmla="*/ 1118828 w 1641162"/>
                <a:gd name="connsiteY86" fmla="*/ 649675 h 1120263"/>
                <a:gd name="connsiteX87" fmla="*/ 981604 w 1641162"/>
                <a:gd name="connsiteY87" fmla="*/ 732834 h 1120263"/>
                <a:gd name="connsiteX88" fmla="*/ 1274543 w 1641162"/>
                <a:gd name="connsiteY88" fmla="*/ 709593 h 1120263"/>
                <a:gd name="connsiteX89" fmla="*/ 1181033 w 1641162"/>
                <a:gd name="connsiteY89" fmla="*/ 586797 h 1120263"/>
                <a:gd name="connsiteX90" fmla="*/ 1183636 w 1641162"/>
                <a:gd name="connsiteY90" fmla="*/ 586454 h 1120263"/>
                <a:gd name="connsiteX91" fmla="*/ 1150616 w 1641162"/>
                <a:gd name="connsiteY91" fmla="*/ 439693 h 1120263"/>
                <a:gd name="connsiteX92" fmla="*/ 1091828 w 1641162"/>
                <a:gd name="connsiteY92" fmla="*/ 483419 h 1120263"/>
                <a:gd name="connsiteX93" fmla="*/ 1124391 w 1641162"/>
                <a:gd name="connsiteY93" fmla="*/ 591522 h 1120263"/>
                <a:gd name="connsiteX94" fmla="*/ 1181033 w 1641162"/>
                <a:gd name="connsiteY94" fmla="*/ 586797 h 1120263"/>
                <a:gd name="connsiteX95" fmla="*/ 888424 w 1641162"/>
                <a:gd name="connsiteY95" fmla="*/ 474986 h 1120263"/>
                <a:gd name="connsiteX96" fmla="*/ 910713 w 1641162"/>
                <a:gd name="connsiteY96" fmla="*/ 512972 h 1120263"/>
                <a:gd name="connsiteX97" fmla="*/ 973756 w 1641162"/>
                <a:gd name="connsiteY97" fmla="*/ 509569 h 1120263"/>
                <a:gd name="connsiteX98" fmla="*/ 1077909 w 1641162"/>
                <a:gd name="connsiteY98" fmla="*/ 469424 h 1120263"/>
                <a:gd name="connsiteX99" fmla="*/ 1254121 w 1641162"/>
                <a:gd name="connsiteY99" fmla="*/ 298901 h 1120263"/>
                <a:gd name="connsiteX100" fmla="*/ 888424 w 1641162"/>
                <a:gd name="connsiteY100" fmla="*/ 474986 h 1120263"/>
                <a:gd name="connsiteX101" fmla="*/ 1308680 w 1641162"/>
                <a:gd name="connsiteY101" fmla="*/ 384563 h 1120263"/>
                <a:gd name="connsiteX102" fmla="*/ 1301772 w 1641162"/>
                <a:gd name="connsiteY102" fmla="*/ 371444 h 1120263"/>
                <a:gd name="connsiteX103" fmla="*/ 1413443 w 1641162"/>
                <a:gd name="connsiteY103" fmla="*/ 290938 h 1120263"/>
                <a:gd name="connsiteX104" fmla="*/ 1480537 w 1641162"/>
                <a:gd name="connsiteY104" fmla="*/ 203715 h 1120263"/>
                <a:gd name="connsiteX105" fmla="*/ 1304019 w 1641162"/>
                <a:gd name="connsiteY105" fmla="*/ 205988 h 1120263"/>
                <a:gd name="connsiteX106" fmla="*/ 1294494 w 1641162"/>
                <a:gd name="connsiteY106" fmla="*/ 199829 h 1120263"/>
                <a:gd name="connsiteX107" fmla="*/ 1302419 w 1641162"/>
                <a:gd name="connsiteY107" fmla="*/ 169361 h 1120263"/>
                <a:gd name="connsiteX108" fmla="*/ 1187738 w 1641162"/>
                <a:gd name="connsiteY108" fmla="*/ 237929 h 1120263"/>
                <a:gd name="connsiteX109" fmla="*/ 1141078 w 1641162"/>
                <a:gd name="connsiteY109" fmla="*/ 277540 h 1120263"/>
                <a:gd name="connsiteX110" fmla="*/ 1117926 w 1641162"/>
                <a:gd name="connsiteY110" fmla="*/ 290875 h 1120263"/>
                <a:gd name="connsiteX111" fmla="*/ 1112364 w 1641162"/>
                <a:gd name="connsiteY111" fmla="*/ 287522 h 1120263"/>
                <a:gd name="connsiteX112" fmla="*/ 1105252 w 1641162"/>
                <a:gd name="connsiteY112" fmla="*/ 249536 h 1120263"/>
                <a:gd name="connsiteX113" fmla="*/ 1086684 w 1641162"/>
                <a:gd name="connsiteY113" fmla="*/ 283687 h 1120263"/>
                <a:gd name="connsiteX114" fmla="*/ 1100896 w 1641162"/>
                <a:gd name="connsiteY114" fmla="*/ 307982 h 1120263"/>
                <a:gd name="connsiteX115" fmla="*/ 1264599 w 1641162"/>
                <a:gd name="connsiteY115" fmla="*/ 286265 h 1120263"/>
                <a:gd name="connsiteX116" fmla="*/ 1277781 w 1641162"/>
                <a:gd name="connsiteY116" fmla="*/ 296349 h 1120263"/>
                <a:gd name="connsiteX117" fmla="*/ 1177781 w 1641162"/>
                <a:gd name="connsiteY117" fmla="*/ 414103 h 1120263"/>
                <a:gd name="connsiteX118" fmla="*/ 1178493 w 1641162"/>
                <a:gd name="connsiteY118" fmla="*/ 414839 h 1120263"/>
                <a:gd name="connsiteX119" fmla="*/ 1198317 w 1641162"/>
                <a:gd name="connsiteY119" fmla="*/ 450488 h 1120263"/>
                <a:gd name="connsiteX120" fmla="*/ 1325851 w 1641162"/>
                <a:gd name="connsiteY120" fmla="*/ 391014 h 1120263"/>
                <a:gd name="connsiteX121" fmla="*/ 1308680 w 1641162"/>
                <a:gd name="connsiteY121" fmla="*/ 384563 h 1120263"/>
                <a:gd name="connsiteX122" fmla="*/ 1207207 w 1641162"/>
                <a:gd name="connsiteY122" fmla="*/ 534943 h 1120263"/>
                <a:gd name="connsiteX123" fmla="*/ 1170072 w 1641162"/>
                <a:gd name="connsiteY123" fmla="*/ 421901 h 1120263"/>
                <a:gd name="connsiteX124" fmla="*/ 1157068 w 1641162"/>
                <a:gd name="connsiteY124" fmla="*/ 433851 h 1120263"/>
                <a:gd name="connsiteX125" fmla="*/ 1197733 w 1641162"/>
                <a:gd name="connsiteY125" fmla="*/ 583063 h 1120263"/>
                <a:gd name="connsiteX126" fmla="*/ 1207207 w 1641162"/>
                <a:gd name="connsiteY126" fmla="*/ 534943 h 1120263"/>
                <a:gd name="connsiteX127" fmla="*/ 1469844 w 1641162"/>
                <a:gd name="connsiteY127" fmla="*/ 337585 h 1120263"/>
                <a:gd name="connsiteX128" fmla="*/ 1500425 w 1641162"/>
                <a:gd name="connsiteY128" fmla="*/ 338258 h 1120263"/>
                <a:gd name="connsiteX129" fmla="*/ 1507715 w 1641162"/>
                <a:gd name="connsiteY129" fmla="*/ 351543 h 1120263"/>
                <a:gd name="connsiteX130" fmla="*/ 1312046 w 1641162"/>
                <a:gd name="connsiteY130" fmla="*/ 484130 h 1120263"/>
                <a:gd name="connsiteX131" fmla="*/ 1320669 w 1641162"/>
                <a:gd name="connsiteY131" fmla="*/ 490684 h 1120263"/>
                <a:gd name="connsiteX132" fmla="*/ 1320301 w 1641162"/>
                <a:gd name="connsiteY132" fmla="*/ 504666 h 1120263"/>
                <a:gd name="connsiteX133" fmla="*/ 1223679 w 1641162"/>
                <a:gd name="connsiteY133" fmla="*/ 525571 h 1120263"/>
                <a:gd name="connsiteX134" fmla="*/ 1228416 w 1641162"/>
                <a:gd name="connsiteY134" fmla="*/ 573907 h 1120263"/>
                <a:gd name="connsiteX135" fmla="*/ 1215818 w 1641162"/>
                <a:gd name="connsiteY135" fmla="*/ 600196 h 1120263"/>
                <a:gd name="connsiteX136" fmla="*/ 1174263 w 1641162"/>
                <a:gd name="connsiteY136" fmla="*/ 601567 h 1120263"/>
                <a:gd name="connsiteX137" fmla="*/ 1125635 w 1641162"/>
                <a:gd name="connsiteY137" fmla="*/ 604285 h 1120263"/>
                <a:gd name="connsiteX138" fmla="*/ 1126207 w 1641162"/>
                <a:gd name="connsiteY138" fmla="*/ 614775 h 1120263"/>
                <a:gd name="connsiteX139" fmla="*/ 1369399 w 1641162"/>
                <a:gd name="connsiteY139" fmla="*/ 653751 h 1120263"/>
                <a:gd name="connsiteX140" fmla="*/ 1372777 w 1641162"/>
                <a:gd name="connsiteY140" fmla="*/ 667772 h 1120263"/>
                <a:gd name="connsiteX141" fmla="*/ 971013 w 1641162"/>
                <a:gd name="connsiteY141" fmla="*/ 741445 h 1120263"/>
                <a:gd name="connsiteX142" fmla="*/ 969184 w 1641162"/>
                <a:gd name="connsiteY142" fmla="*/ 740378 h 1120263"/>
                <a:gd name="connsiteX143" fmla="*/ 496426 w 1641162"/>
                <a:gd name="connsiteY143" fmla="*/ 1016476 h 1120263"/>
                <a:gd name="connsiteX144" fmla="*/ 209329 w 1641162"/>
                <a:gd name="connsiteY144" fmla="*/ 1113148 h 1120263"/>
                <a:gd name="connsiteX145" fmla="*/ 69375 w 1641162"/>
                <a:gd name="connsiteY145" fmla="*/ 1119815 h 1120263"/>
                <a:gd name="connsiteX146" fmla="*/ 4719 w 1641162"/>
                <a:gd name="connsiteY146" fmla="*/ 1102709 h 1120263"/>
                <a:gd name="connsiteX147" fmla="*/ 12695 w 1641162"/>
                <a:gd name="connsiteY147" fmla="*/ 1031614 h 1120263"/>
                <a:gd name="connsiteX148" fmla="*/ 72461 w 1641162"/>
                <a:gd name="connsiteY148" fmla="*/ 893540 h 1120263"/>
                <a:gd name="connsiteX149" fmla="*/ 273553 w 1641162"/>
                <a:gd name="connsiteY149" fmla="*/ 687025 h 1120263"/>
                <a:gd name="connsiteX150" fmla="*/ 729750 w 1641162"/>
                <a:gd name="connsiteY150" fmla="*/ 354972 h 1120263"/>
                <a:gd name="connsiteX151" fmla="*/ 955150 w 1641162"/>
                <a:gd name="connsiteY151" fmla="*/ 1582 h 1120263"/>
                <a:gd name="connsiteX152" fmla="*/ 968853 w 1641162"/>
                <a:gd name="connsiteY152" fmla="*/ 9837 h 1120263"/>
                <a:gd name="connsiteX153" fmla="*/ 930741 w 1641162"/>
                <a:gd name="connsiteY153" fmla="*/ 271253 h 1120263"/>
                <a:gd name="connsiteX154" fmla="*/ 992247 w 1641162"/>
                <a:gd name="connsiteY154" fmla="*/ 200578 h 1120263"/>
                <a:gd name="connsiteX155" fmla="*/ 1000756 w 1641162"/>
                <a:gd name="connsiteY155" fmla="*/ 199117 h 1120263"/>
                <a:gd name="connsiteX156" fmla="*/ 1009798 w 1641162"/>
                <a:gd name="connsiteY156" fmla="*/ 196400 h 1120263"/>
                <a:gd name="connsiteX157" fmla="*/ 1055620 w 1641162"/>
                <a:gd name="connsiteY157" fmla="*/ 240469 h 1120263"/>
                <a:gd name="connsiteX158" fmla="*/ 1148597 w 1641162"/>
                <a:gd name="connsiteY158" fmla="*/ 126474 h 1120263"/>
                <a:gd name="connsiteX159" fmla="*/ 1160243 w 1641162"/>
                <a:gd name="connsiteY159" fmla="*/ 133497 h 1120263"/>
                <a:gd name="connsiteX160" fmla="*/ 1203867 w 1641162"/>
                <a:gd name="connsiteY160" fmla="*/ 152394 h 1120263"/>
                <a:gd name="connsiteX161" fmla="*/ 1265081 w 1641162"/>
                <a:gd name="connsiteY161" fmla="*/ 111653 h 1120263"/>
                <a:gd name="connsiteX162" fmla="*/ 1407588 w 1641162"/>
                <a:gd name="connsiteY162" fmla="*/ 50985 h 1120263"/>
                <a:gd name="connsiteX163" fmla="*/ 1417354 w 1641162"/>
                <a:gd name="connsiteY163" fmla="*/ 61132 h 1120263"/>
                <a:gd name="connsiteX164" fmla="*/ 1405569 w 1641162"/>
                <a:gd name="connsiteY164" fmla="*/ 97683 h 1120263"/>
                <a:gd name="connsiteX165" fmla="*/ 1635388 w 1641162"/>
                <a:gd name="connsiteY165" fmla="*/ 91015 h 1120263"/>
                <a:gd name="connsiteX166" fmla="*/ 1640938 w 1641162"/>
                <a:gd name="connsiteY166" fmla="*/ 101150 h 1120263"/>
                <a:gd name="connsiteX167" fmla="*/ 1469844 w 1641162"/>
                <a:gd name="connsiteY167" fmla="*/ 337585 h 112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641162" h="1120263">
                  <a:moveTo>
                    <a:pt x="1594304" y="99715"/>
                  </a:moveTo>
                  <a:cubicBezTo>
                    <a:pt x="1577375" y="92920"/>
                    <a:pt x="1541764" y="92107"/>
                    <a:pt x="1521863" y="91396"/>
                  </a:cubicBezTo>
                  <a:cubicBezTo>
                    <a:pt x="1473196" y="89644"/>
                    <a:pt x="1430156" y="98419"/>
                    <a:pt x="1389313" y="125496"/>
                  </a:cubicBezTo>
                  <a:cubicBezTo>
                    <a:pt x="1382340" y="130131"/>
                    <a:pt x="1374416" y="120644"/>
                    <a:pt x="1378480" y="114091"/>
                  </a:cubicBezTo>
                  <a:cubicBezTo>
                    <a:pt x="1429000" y="32837"/>
                    <a:pt x="1323870" y="97937"/>
                    <a:pt x="1290659" y="115844"/>
                  </a:cubicBezTo>
                  <a:cubicBezTo>
                    <a:pt x="1246006" y="139910"/>
                    <a:pt x="1205721" y="169565"/>
                    <a:pt x="1167952" y="203423"/>
                  </a:cubicBezTo>
                  <a:cubicBezTo>
                    <a:pt x="1163494" y="207411"/>
                    <a:pt x="1156090" y="205506"/>
                    <a:pt x="1154604" y="199511"/>
                  </a:cubicBezTo>
                  <a:cubicBezTo>
                    <a:pt x="1147174" y="169463"/>
                    <a:pt x="1155353" y="139859"/>
                    <a:pt x="1118676" y="168320"/>
                  </a:cubicBezTo>
                  <a:cubicBezTo>
                    <a:pt x="1093022" y="188208"/>
                    <a:pt x="1076829" y="220403"/>
                    <a:pt x="1063075" y="249524"/>
                  </a:cubicBezTo>
                  <a:cubicBezTo>
                    <a:pt x="1069133" y="257233"/>
                    <a:pt x="1074708" y="265322"/>
                    <a:pt x="1080131" y="273476"/>
                  </a:cubicBezTo>
                  <a:cubicBezTo>
                    <a:pt x="1085224" y="257347"/>
                    <a:pt x="1093517" y="244279"/>
                    <a:pt x="1105810" y="231058"/>
                  </a:cubicBezTo>
                  <a:cubicBezTo>
                    <a:pt x="1108693" y="227959"/>
                    <a:pt x="1114954" y="229623"/>
                    <a:pt x="1115628" y="233928"/>
                  </a:cubicBezTo>
                  <a:cubicBezTo>
                    <a:pt x="1116174" y="237535"/>
                    <a:pt x="1119311" y="274949"/>
                    <a:pt x="1123222" y="276486"/>
                  </a:cubicBezTo>
                  <a:cubicBezTo>
                    <a:pt x="1125191" y="277260"/>
                    <a:pt x="1143606" y="257233"/>
                    <a:pt x="1145536" y="255531"/>
                  </a:cubicBezTo>
                  <a:cubicBezTo>
                    <a:pt x="1159684" y="242945"/>
                    <a:pt x="1174517" y="231134"/>
                    <a:pt x="1189808" y="219971"/>
                  </a:cubicBezTo>
                  <a:cubicBezTo>
                    <a:pt x="1226232" y="193402"/>
                    <a:pt x="1265323" y="171457"/>
                    <a:pt x="1306496" y="153194"/>
                  </a:cubicBezTo>
                  <a:cubicBezTo>
                    <a:pt x="1310738" y="151302"/>
                    <a:pt x="1316186" y="153766"/>
                    <a:pt x="1316008" y="158922"/>
                  </a:cubicBezTo>
                  <a:cubicBezTo>
                    <a:pt x="1315576" y="171711"/>
                    <a:pt x="1313621" y="183077"/>
                    <a:pt x="1309595" y="194685"/>
                  </a:cubicBezTo>
                  <a:cubicBezTo>
                    <a:pt x="1370987" y="178950"/>
                    <a:pt x="1435515" y="180055"/>
                    <a:pt x="1497682" y="190951"/>
                  </a:cubicBezTo>
                  <a:cubicBezTo>
                    <a:pt x="1503613" y="191993"/>
                    <a:pt x="1504375" y="199994"/>
                    <a:pt x="1500743" y="203651"/>
                  </a:cubicBezTo>
                  <a:cubicBezTo>
                    <a:pt x="1466376" y="238348"/>
                    <a:pt x="1443656" y="282302"/>
                    <a:pt x="1409480" y="317138"/>
                  </a:cubicBezTo>
                  <a:cubicBezTo>
                    <a:pt x="1384372" y="342729"/>
                    <a:pt x="1355099" y="362592"/>
                    <a:pt x="1322955" y="377857"/>
                  </a:cubicBezTo>
                  <a:cubicBezTo>
                    <a:pt x="1329394" y="379533"/>
                    <a:pt x="1335782" y="381426"/>
                    <a:pt x="1342208" y="383648"/>
                  </a:cubicBezTo>
                  <a:cubicBezTo>
                    <a:pt x="1346679" y="385198"/>
                    <a:pt x="1349257" y="391700"/>
                    <a:pt x="1344977" y="395091"/>
                  </a:cubicBezTo>
                  <a:cubicBezTo>
                    <a:pt x="1304223" y="427539"/>
                    <a:pt x="1257131" y="456064"/>
                    <a:pt x="1205455" y="466084"/>
                  </a:cubicBezTo>
                  <a:cubicBezTo>
                    <a:pt x="1211576" y="480587"/>
                    <a:pt x="1216809" y="495535"/>
                    <a:pt x="1220606" y="510826"/>
                  </a:cubicBezTo>
                  <a:cubicBezTo>
                    <a:pt x="1220961" y="510788"/>
                    <a:pt x="1221241" y="510635"/>
                    <a:pt x="1221622" y="510648"/>
                  </a:cubicBezTo>
                  <a:cubicBezTo>
                    <a:pt x="1234500" y="512248"/>
                    <a:pt x="1247225" y="511448"/>
                    <a:pt x="1259785" y="508235"/>
                  </a:cubicBezTo>
                  <a:cubicBezTo>
                    <a:pt x="1278124" y="511550"/>
                    <a:pt x="1284004" y="504743"/>
                    <a:pt x="1277438" y="487813"/>
                  </a:cubicBezTo>
                  <a:cubicBezTo>
                    <a:pt x="1267126" y="484715"/>
                    <a:pt x="1270314" y="470897"/>
                    <a:pt x="1280118" y="470059"/>
                  </a:cubicBezTo>
                  <a:cubicBezTo>
                    <a:pt x="1364103" y="462845"/>
                    <a:pt x="1435642" y="422828"/>
                    <a:pt x="1484144" y="355200"/>
                  </a:cubicBezTo>
                  <a:cubicBezTo>
                    <a:pt x="1471622" y="354832"/>
                    <a:pt x="1459099" y="354476"/>
                    <a:pt x="1446564" y="354095"/>
                  </a:cubicBezTo>
                  <a:cubicBezTo>
                    <a:pt x="1439795" y="353905"/>
                    <a:pt x="1434614" y="344113"/>
                    <a:pt x="1440849" y="339414"/>
                  </a:cubicBezTo>
                  <a:cubicBezTo>
                    <a:pt x="1505404" y="290646"/>
                    <a:pt x="1586696" y="215056"/>
                    <a:pt x="1609290" y="134005"/>
                  </a:cubicBezTo>
                  <a:cubicBezTo>
                    <a:pt x="1617557" y="104337"/>
                    <a:pt x="1619005" y="109621"/>
                    <a:pt x="1594304" y="99715"/>
                  </a:cubicBezTo>
                  <a:moveTo>
                    <a:pt x="1005023" y="210293"/>
                  </a:moveTo>
                  <a:cubicBezTo>
                    <a:pt x="1004909" y="210459"/>
                    <a:pt x="1004909" y="210624"/>
                    <a:pt x="1004795" y="210801"/>
                  </a:cubicBezTo>
                  <a:cubicBezTo>
                    <a:pt x="1000388" y="216720"/>
                    <a:pt x="995816" y="222536"/>
                    <a:pt x="991206" y="228302"/>
                  </a:cubicBezTo>
                  <a:cubicBezTo>
                    <a:pt x="1022511" y="254413"/>
                    <a:pt x="1048978" y="284766"/>
                    <a:pt x="1069666" y="320021"/>
                  </a:cubicBezTo>
                  <a:cubicBezTo>
                    <a:pt x="1074518" y="318027"/>
                    <a:pt x="1079255" y="315780"/>
                    <a:pt x="1084170" y="313938"/>
                  </a:cubicBezTo>
                  <a:cubicBezTo>
                    <a:pt x="1062288" y="275419"/>
                    <a:pt x="1035198" y="242640"/>
                    <a:pt x="1005023" y="210293"/>
                  </a:cubicBezTo>
                  <a:moveTo>
                    <a:pt x="986634" y="234004"/>
                  </a:moveTo>
                  <a:cubicBezTo>
                    <a:pt x="982849" y="238691"/>
                    <a:pt x="979039" y="243390"/>
                    <a:pt x="975242" y="248063"/>
                  </a:cubicBezTo>
                  <a:cubicBezTo>
                    <a:pt x="966123" y="259303"/>
                    <a:pt x="957284" y="271990"/>
                    <a:pt x="946489" y="281769"/>
                  </a:cubicBezTo>
                  <a:cubicBezTo>
                    <a:pt x="971267" y="299562"/>
                    <a:pt x="993365" y="321444"/>
                    <a:pt x="1011983" y="344951"/>
                  </a:cubicBezTo>
                  <a:cubicBezTo>
                    <a:pt x="1012503" y="345612"/>
                    <a:pt x="1012745" y="346310"/>
                    <a:pt x="1013037" y="347009"/>
                  </a:cubicBezTo>
                  <a:cubicBezTo>
                    <a:pt x="1028048" y="338601"/>
                    <a:pt x="1043695" y="331172"/>
                    <a:pt x="1059595" y="324250"/>
                  </a:cubicBezTo>
                  <a:cubicBezTo>
                    <a:pt x="1039758" y="290545"/>
                    <a:pt x="1015463" y="260331"/>
                    <a:pt x="986634" y="234004"/>
                  </a:cubicBezTo>
                  <a:moveTo>
                    <a:pt x="884487" y="259773"/>
                  </a:moveTo>
                  <a:cubicBezTo>
                    <a:pt x="884297" y="259976"/>
                    <a:pt x="884195" y="260217"/>
                    <a:pt x="883954" y="260408"/>
                  </a:cubicBezTo>
                  <a:cubicBezTo>
                    <a:pt x="837027" y="296996"/>
                    <a:pt x="789491" y="332836"/>
                    <a:pt x="741663" y="368307"/>
                  </a:cubicBezTo>
                  <a:cubicBezTo>
                    <a:pt x="740799" y="370453"/>
                    <a:pt x="738704" y="371837"/>
                    <a:pt x="736545" y="372091"/>
                  </a:cubicBezTo>
                  <a:cubicBezTo>
                    <a:pt x="619895" y="458502"/>
                    <a:pt x="501353" y="542538"/>
                    <a:pt x="384132" y="627958"/>
                  </a:cubicBezTo>
                  <a:cubicBezTo>
                    <a:pt x="308529" y="683050"/>
                    <a:pt x="226652" y="734511"/>
                    <a:pt x="162822" y="803662"/>
                  </a:cubicBezTo>
                  <a:cubicBezTo>
                    <a:pt x="147188" y="820604"/>
                    <a:pt x="122982" y="849687"/>
                    <a:pt x="99551" y="883278"/>
                  </a:cubicBezTo>
                  <a:cubicBezTo>
                    <a:pt x="176500" y="924401"/>
                    <a:pt x="230018" y="1001998"/>
                    <a:pt x="247086" y="1087011"/>
                  </a:cubicBezTo>
                  <a:cubicBezTo>
                    <a:pt x="274607" y="1081855"/>
                    <a:pt x="301874" y="1075416"/>
                    <a:pt x="328760" y="1067276"/>
                  </a:cubicBezTo>
                  <a:cubicBezTo>
                    <a:pt x="421470" y="1039209"/>
                    <a:pt x="503652" y="990682"/>
                    <a:pt x="586431" y="941635"/>
                  </a:cubicBezTo>
                  <a:cubicBezTo>
                    <a:pt x="760624" y="838422"/>
                    <a:pt x="934271" y="734117"/>
                    <a:pt x="1109455" y="632568"/>
                  </a:cubicBezTo>
                  <a:cubicBezTo>
                    <a:pt x="1110014" y="632250"/>
                    <a:pt x="1110535" y="632225"/>
                    <a:pt x="1111094" y="632022"/>
                  </a:cubicBezTo>
                  <a:cubicBezTo>
                    <a:pt x="1108719" y="582073"/>
                    <a:pt x="1098952" y="535832"/>
                    <a:pt x="1083268" y="488575"/>
                  </a:cubicBezTo>
                  <a:cubicBezTo>
                    <a:pt x="1070860" y="495776"/>
                    <a:pt x="1057995" y="502355"/>
                    <a:pt x="1044558" y="508108"/>
                  </a:cubicBezTo>
                  <a:cubicBezTo>
                    <a:pt x="1010510" y="522662"/>
                    <a:pt x="867279" y="565918"/>
                    <a:pt x="844762" y="511931"/>
                  </a:cubicBezTo>
                  <a:cubicBezTo>
                    <a:pt x="836646" y="492487"/>
                    <a:pt x="869743" y="464928"/>
                    <a:pt x="880296" y="453054"/>
                  </a:cubicBezTo>
                  <a:cubicBezTo>
                    <a:pt x="911411" y="417989"/>
                    <a:pt x="947657" y="387636"/>
                    <a:pt x="987167" y="362427"/>
                  </a:cubicBezTo>
                  <a:cubicBezTo>
                    <a:pt x="991244" y="359823"/>
                    <a:pt x="995397" y="357308"/>
                    <a:pt x="999549" y="354807"/>
                  </a:cubicBezTo>
                  <a:cubicBezTo>
                    <a:pt x="966593" y="314852"/>
                    <a:pt x="927972" y="287128"/>
                    <a:pt x="884487" y="259773"/>
                  </a:cubicBezTo>
                  <a:moveTo>
                    <a:pt x="951175" y="26829"/>
                  </a:moveTo>
                  <a:cubicBezTo>
                    <a:pt x="837370" y="106839"/>
                    <a:pt x="763177" y="205836"/>
                    <a:pt x="744698" y="344469"/>
                  </a:cubicBezTo>
                  <a:cubicBezTo>
                    <a:pt x="788869" y="313303"/>
                    <a:pt x="833217" y="282429"/>
                    <a:pt x="877947" y="252165"/>
                  </a:cubicBezTo>
                  <a:cubicBezTo>
                    <a:pt x="879217" y="251314"/>
                    <a:pt x="880538" y="251264"/>
                    <a:pt x="881744" y="251670"/>
                  </a:cubicBezTo>
                  <a:cubicBezTo>
                    <a:pt x="882798" y="250159"/>
                    <a:pt x="884564" y="249232"/>
                    <a:pt x="886761" y="249994"/>
                  </a:cubicBezTo>
                  <a:cubicBezTo>
                    <a:pt x="896578" y="253423"/>
                    <a:pt x="906052" y="257715"/>
                    <a:pt x="915259" y="262554"/>
                  </a:cubicBezTo>
                  <a:cubicBezTo>
                    <a:pt x="942907" y="185859"/>
                    <a:pt x="955036" y="107970"/>
                    <a:pt x="951175" y="26829"/>
                  </a:cubicBezTo>
                  <a:moveTo>
                    <a:pt x="42667" y="1078655"/>
                  </a:moveTo>
                  <a:cubicBezTo>
                    <a:pt x="64283" y="1106315"/>
                    <a:pt x="78672" y="1101159"/>
                    <a:pt x="112047" y="1100753"/>
                  </a:cubicBezTo>
                  <a:cubicBezTo>
                    <a:pt x="136419" y="1100461"/>
                    <a:pt x="160549" y="1098873"/>
                    <a:pt x="184780" y="1096295"/>
                  </a:cubicBezTo>
                  <a:cubicBezTo>
                    <a:pt x="199093" y="1094771"/>
                    <a:pt x="213305" y="1092752"/>
                    <a:pt x="227478" y="1090479"/>
                  </a:cubicBezTo>
                  <a:cubicBezTo>
                    <a:pt x="208491" y="1008195"/>
                    <a:pt x="160955" y="943260"/>
                    <a:pt x="91257" y="895394"/>
                  </a:cubicBezTo>
                  <a:cubicBezTo>
                    <a:pt x="47836" y="960342"/>
                    <a:pt x="11031" y="1038142"/>
                    <a:pt x="42667" y="1078655"/>
                  </a:cubicBezTo>
                  <a:moveTo>
                    <a:pt x="1274543" y="709593"/>
                  </a:moveTo>
                  <a:cubicBezTo>
                    <a:pt x="1289059" y="702900"/>
                    <a:pt x="1324073" y="690937"/>
                    <a:pt x="1332544" y="677107"/>
                  </a:cubicBezTo>
                  <a:cubicBezTo>
                    <a:pt x="1348241" y="651516"/>
                    <a:pt x="1326029" y="656609"/>
                    <a:pt x="1300082" y="650195"/>
                  </a:cubicBezTo>
                  <a:cubicBezTo>
                    <a:pt x="1243059" y="636111"/>
                    <a:pt x="1185160" y="630917"/>
                    <a:pt x="1126575" y="630955"/>
                  </a:cubicBezTo>
                  <a:cubicBezTo>
                    <a:pt x="1126562" y="633546"/>
                    <a:pt x="1126651" y="636124"/>
                    <a:pt x="1126575" y="638702"/>
                  </a:cubicBezTo>
                  <a:cubicBezTo>
                    <a:pt x="1126486" y="641852"/>
                    <a:pt x="1124860" y="643820"/>
                    <a:pt x="1122778" y="644887"/>
                  </a:cubicBezTo>
                  <a:cubicBezTo>
                    <a:pt x="1122066" y="646703"/>
                    <a:pt x="1120923" y="648418"/>
                    <a:pt x="1118828" y="649675"/>
                  </a:cubicBezTo>
                  <a:cubicBezTo>
                    <a:pt x="1073108" y="677246"/>
                    <a:pt x="1027375" y="705034"/>
                    <a:pt x="981604" y="732834"/>
                  </a:cubicBezTo>
                  <a:cubicBezTo>
                    <a:pt x="1080118" y="756304"/>
                    <a:pt x="1181375" y="752595"/>
                    <a:pt x="1274543" y="709593"/>
                  </a:cubicBezTo>
                  <a:moveTo>
                    <a:pt x="1181033" y="586797"/>
                  </a:moveTo>
                  <a:cubicBezTo>
                    <a:pt x="1181972" y="586696"/>
                    <a:pt x="1182760" y="586556"/>
                    <a:pt x="1183636" y="586454"/>
                  </a:cubicBezTo>
                  <a:cubicBezTo>
                    <a:pt x="1182823" y="533813"/>
                    <a:pt x="1167952" y="488347"/>
                    <a:pt x="1150616" y="439693"/>
                  </a:cubicBezTo>
                  <a:cubicBezTo>
                    <a:pt x="1132188" y="455784"/>
                    <a:pt x="1112707" y="470567"/>
                    <a:pt x="1091828" y="483419"/>
                  </a:cubicBezTo>
                  <a:cubicBezTo>
                    <a:pt x="1109290" y="516719"/>
                    <a:pt x="1120034" y="553879"/>
                    <a:pt x="1124391" y="591522"/>
                  </a:cubicBezTo>
                  <a:cubicBezTo>
                    <a:pt x="1143237" y="589502"/>
                    <a:pt x="1162173" y="588639"/>
                    <a:pt x="1181033" y="586797"/>
                  </a:cubicBezTo>
                  <a:moveTo>
                    <a:pt x="888424" y="474986"/>
                  </a:moveTo>
                  <a:cubicBezTo>
                    <a:pt x="862427" y="505632"/>
                    <a:pt x="866237" y="508210"/>
                    <a:pt x="910713" y="512972"/>
                  </a:cubicBezTo>
                  <a:cubicBezTo>
                    <a:pt x="931363" y="515182"/>
                    <a:pt x="953360" y="513252"/>
                    <a:pt x="973756" y="509569"/>
                  </a:cubicBezTo>
                  <a:cubicBezTo>
                    <a:pt x="1010319" y="502965"/>
                    <a:pt x="1046108" y="488537"/>
                    <a:pt x="1077909" y="469424"/>
                  </a:cubicBezTo>
                  <a:cubicBezTo>
                    <a:pt x="1148635" y="426904"/>
                    <a:pt x="1203270" y="362922"/>
                    <a:pt x="1254121" y="298901"/>
                  </a:cubicBezTo>
                  <a:cubicBezTo>
                    <a:pt x="1113291" y="314675"/>
                    <a:pt x="983090" y="363443"/>
                    <a:pt x="888424" y="474986"/>
                  </a:cubicBezTo>
                  <a:moveTo>
                    <a:pt x="1308680" y="384563"/>
                  </a:moveTo>
                  <a:cubicBezTo>
                    <a:pt x="1300070" y="387865"/>
                    <a:pt x="1293009" y="375254"/>
                    <a:pt x="1301772" y="371444"/>
                  </a:cubicBezTo>
                  <a:cubicBezTo>
                    <a:pt x="1345028" y="352648"/>
                    <a:pt x="1382772" y="327108"/>
                    <a:pt x="1413443" y="290938"/>
                  </a:cubicBezTo>
                  <a:cubicBezTo>
                    <a:pt x="1437268" y="262833"/>
                    <a:pt x="1456597" y="231642"/>
                    <a:pt x="1480537" y="203715"/>
                  </a:cubicBezTo>
                  <a:cubicBezTo>
                    <a:pt x="1420898" y="196006"/>
                    <a:pt x="1364154" y="198876"/>
                    <a:pt x="1304019" y="205988"/>
                  </a:cubicBezTo>
                  <a:cubicBezTo>
                    <a:pt x="1299587" y="209087"/>
                    <a:pt x="1292094" y="206039"/>
                    <a:pt x="1294494" y="199829"/>
                  </a:cubicBezTo>
                  <a:cubicBezTo>
                    <a:pt x="1298800" y="188754"/>
                    <a:pt x="1301264" y="180067"/>
                    <a:pt x="1302419" y="169361"/>
                  </a:cubicBezTo>
                  <a:cubicBezTo>
                    <a:pt x="1261906" y="188246"/>
                    <a:pt x="1223298" y="210674"/>
                    <a:pt x="1187738" y="237929"/>
                  </a:cubicBezTo>
                  <a:cubicBezTo>
                    <a:pt x="1171495" y="250400"/>
                    <a:pt x="1156509" y="264116"/>
                    <a:pt x="1141078" y="277540"/>
                  </a:cubicBezTo>
                  <a:cubicBezTo>
                    <a:pt x="1132823" y="284728"/>
                    <a:pt x="1129077" y="291408"/>
                    <a:pt x="1117926" y="290875"/>
                  </a:cubicBezTo>
                  <a:cubicBezTo>
                    <a:pt x="1115793" y="290773"/>
                    <a:pt x="1113227" y="289630"/>
                    <a:pt x="1112364" y="287522"/>
                  </a:cubicBezTo>
                  <a:cubicBezTo>
                    <a:pt x="1107525" y="275851"/>
                    <a:pt x="1106306" y="262541"/>
                    <a:pt x="1105252" y="249536"/>
                  </a:cubicBezTo>
                  <a:cubicBezTo>
                    <a:pt x="1097060" y="259874"/>
                    <a:pt x="1091396" y="270910"/>
                    <a:pt x="1086684" y="283687"/>
                  </a:cubicBezTo>
                  <a:cubicBezTo>
                    <a:pt x="1091650" y="291688"/>
                    <a:pt x="1096539" y="299739"/>
                    <a:pt x="1100896" y="307982"/>
                  </a:cubicBezTo>
                  <a:cubicBezTo>
                    <a:pt x="1153753" y="290329"/>
                    <a:pt x="1209570" y="281807"/>
                    <a:pt x="1264599" y="286265"/>
                  </a:cubicBezTo>
                  <a:cubicBezTo>
                    <a:pt x="1271647" y="280131"/>
                    <a:pt x="1284093" y="288068"/>
                    <a:pt x="1277781" y="296349"/>
                  </a:cubicBezTo>
                  <a:cubicBezTo>
                    <a:pt x="1246755" y="337014"/>
                    <a:pt x="1214243" y="377832"/>
                    <a:pt x="1177781" y="414103"/>
                  </a:cubicBezTo>
                  <a:cubicBezTo>
                    <a:pt x="1178023" y="414357"/>
                    <a:pt x="1178277" y="414535"/>
                    <a:pt x="1178493" y="414839"/>
                  </a:cubicBezTo>
                  <a:cubicBezTo>
                    <a:pt x="1185808" y="426092"/>
                    <a:pt x="1192323" y="438118"/>
                    <a:pt x="1198317" y="450488"/>
                  </a:cubicBezTo>
                  <a:cubicBezTo>
                    <a:pt x="1246412" y="441878"/>
                    <a:pt x="1285122" y="415893"/>
                    <a:pt x="1325851" y="391014"/>
                  </a:cubicBezTo>
                  <a:cubicBezTo>
                    <a:pt x="1320288" y="388627"/>
                    <a:pt x="1314560" y="386455"/>
                    <a:pt x="1308680" y="384563"/>
                  </a:cubicBezTo>
                  <a:moveTo>
                    <a:pt x="1207207" y="534943"/>
                  </a:moveTo>
                  <a:cubicBezTo>
                    <a:pt x="1200959" y="495332"/>
                    <a:pt x="1187433" y="457880"/>
                    <a:pt x="1170072" y="421901"/>
                  </a:cubicBezTo>
                  <a:cubicBezTo>
                    <a:pt x="1165818" y="425977"/>
                    <a:pt x="1161436" y="429914"/>
                    <a:pt x="1157068" y="433851"/>
                  </a:cubicBezTo>
                  <a:cubicBezTo>
                    <a:pt x="1185744" y="476917"/>
                    <a:pt x="1196209" y="531997"/>
                    <a:pt x="1197733" y="583063"/>
                  </a:cubicBezTo>
                  <a:cubicBezTo>
                    <a:pt x="1214561" y="575939"/>
                    <a:pt x="1211170" y="560076"/>
                    <a:pt x="1207207" y="534943"/>
                  </a:cubicBezTo>
                  <a:moveTo>
                    <a:pt x="1469844" y="337585"/>
                  </a:moveTo>
                  <a:cubicBezTo>
                    <a:pt x="1480029" y="337814"/>
                    <a:pt x="1490227" y="338030"/>
                    <a:pt x="1500425" y="338258"/>
                  </a:cubicBezTo>
                  <a:cubicBezTo>
                    <a:pt x="1506991" y="338398"/>
                    <a:pt x="1511296" y="345878"/>
                    <a:pt x="1507715" y="351543"/>
                  </a:cubicBezTo>
                  <a:cubicBezTo>
                    <a:pt x="1462351" y="422929"/>
                    <a:pt x="1393428" y="469627"/>
                    <a:pt x="1312046" y="484130"/>
                  </a:cubicBezTo>
                  <a:cubicBezTo>
                    <a:pt x="1314281" y="485832"/>
                    <a:pt x="1317024" y="487928"/>
                    <a:pt x="1320669" y="490684"/>
                  </a:cubicBezTo>
                  <a:cubicBezTo>
                    <a:pt x="1325216" y="494100"/>
                    <a:pt x="1326232" y="501783"/>
                    <a:pt x="1320301" y="504666"/>
                  </a:cubicBezTo>
                  <a:cubicBezTo>
                    <a:pt x="1288043" y="520364"/>
                    <a:pt x="1259303" y="526726"/>
                    <a:pt x="1223679" y="525571"/>
                  </a:cubicBezTo>
                  <a:cubicBezTo>
                    <a:pt x="1226753" y="541611"/>
                    <a:pt x="1228543" y="557816"/>
                    <a:pt x="1228416" y="573907"/>
                  </a:cubicBezTo>
                  <a:cubicBezTo>
                    <a:pt x="1228315" y="588397"/>
                    <a:pt x="1229636" y="595205"/>
                    <a:pt x="1215818" y="600196"/>
                  </a:cubicBezTo>
                  <a:cubicBezTo>
                    <a:pt x="1204566" y="604260"/>
                    <a:pt x="1186202" y="601034"/>
                    <a:pt x="1174263" y="601567"/>
                  </a:cubicBezTo>
                  <a:cubicBezTo>
                    <a:pt x="1158020" y="602291"/>
                    <a:pt x="1141878" y="603752"/>
                    <a:pt x="1125635" y="604285"/>
                  </a:cubicBezTo>
                  <a:cubicBezTo>
                    <a:pt x="1125902" y="607790"/>
                    <a:pt x="1126029" y="611270"/>
                    <a:pt x="1126207" y="614775"/>
                  </a:cubicBezTo>
                  <a:cubicBezTo>
                    <a:pt x="1209900" y="613899"/>
                    <a:pt x="1289973" y="627209"/>
                    <a:pt x="1369399" y="653751"/>
                  </a:cubicBezTo>
                  <a:cubicBezTo>
                    <a:pt x="1374924" y="655593"/>
                    <a:pt x="1377972" y="663619"/>
                    <a:pt x="1372777" y="667772"/>
                  </a:cubicBezTo>
                  <a:cubicBezTo>
                    <a:pt x="1260116" y="757764"/>
                    <a:pt x="1108350" y="790645"/>
                    <a:pt x="971013" y="741445"/>
                  </a:cubicBezTo>
                  <a:cubicBezTo>
                    <a:pt x="970276" y="741191"/>
                    <a:pt x="969692" y="740797"/>
                    <a:pt x="969184" y="740378"/>
                  </a:cubicBezTo>
                  <a:cubicBezTo>
                    <a:pt x="813164" y="835120"/>
                    <a:pt x="656395" y="929824"/>
                    <a:pt x="496426" y="1016476"/>
                  </a:cubicBezTo>
                  <a:cubicBezTo>
                    <a:pt x="406561" y="1065167"/>
                    <a:pt x="310866" y="1099330"/>
                    <a:pt x="209329" y="1113148"/>
                  </a:cubicBezTo>
                  <a:cubicBezTo>
                    <a:pt x="162962" y="1119460"/>
                    <a:pt x="116124" y="1121746"/>
                    <a:pt x="69375" y="1119815"/>
                  </a:cubicBezTo>
                  <a:cubicBezTo>
                    <a:pt x="50846" y="1119041"/>
                    <a:pt x="16607" y="1122267"/>
                    <a:pt x="4719" y="1102709"/>
                  </a:cubicBezTo>
                  <a:cubicBezTo>
                    <a:pt x="-7092" y="1083252"/>
                    <a:pt x="7247" y="1050588"/>
                    <a:pt x="12695" y="1031614"/>
                  </a:cubicBezTo>
                  <a:cubicBezTo>
                    <a:pt x="26564" y="983380"/>
                    <a:pt x="46909" y="936732"/>
                    <a:pt x="72461" y="893540"/>
                  </a:cubicBezTo>
                  <a:cubicBezTo>
                    <a:pt x="123096" y="807967"/>
                    <a:pt x="193734" y="745026"/>
                    <a:pt x="273553" y="687025"/>
                  </a:cubicBezTo>
                  <a:cubicBezTo>
                    <a:pt x="425547" y="576586"/>
                    <a:pt x="576296" y="463671"/>
                    <a:pt x="729750" y="354972"/>
                  </a:cubicBezTo>
                  <a:cubicBezTo>
                    <a:pt x="716263" y="203601"/>
                    <a:pt x="838094" y="79192"/>
                    <a:pt x="955150" y="1582"/>
                  </a:cubicBezTo>
                  <a:cubicBezTo>
                    <a:pt x="961449" y="-2584"/>
                    <a:pt x="968434" y="3538"/>
                    <a:pt x="968853" y="9837"/>
                  </a:cubicBezTo>
                  <a:cubicBezTo>
                    <a:pt x="974988" y="100146"/>
                    <a:pt x="962694" y="186697"/>
                    <a:pt x="930741" y="271253"/>
                  </a:cubicBezTo>
                  <a:cubicBezTo>
                    <a:pt x="950858" y="247225"/>
                    <a:pt x="971000" y="223705"/>
                    <a:pt x="992247" y="200578"/>
                  </a:cubicBezTo>
                  <a:cubicBezTo>
                    <a:pt x="994673" y="197936"/>
                    <a:pt x="997962" y="197860"/>
                    <a:pt x="1000756" y="199117"/>
                  </a:cubicBezTo>
                  <a:cubicBezTo>
                    <a:pt x="1002407" y="195841"/>
                    <a:pt x="1006230" y="193695"/>
                    <a:pt x="1009798" y="196400"/>
                  </a:cubicBezTo>
                  <a:cubicBezTo>
                    <a:pt x="1026639" y="209176"/>
                    <a:pt x="1041853" y="224162"/>
                    <a:pt x="1055620" y="240469"/>
                  </a:cubicBezTo>
                  <a:cubicBezTo>
                    <a:pt x="1072676" y="191815"/>
                    <a:pt x="1105239" y="155264"/>
                    <a:pt x="1148597" y="126474"/>
                  </a:cubicBezTo>
                  <a:cubicBezTo>
                    <a:pt x="1153982" y="122918"/>
                    <a:pt x="1159836" y="128150"/>
                    <a:pt x="1160243" y="133497"/>
                  </a:cubicBezTo>
                  <a:cubicBezTo>
                    <a:pt x="1164357" y="187662"/>
                    <a:pt x="1168663" y="179001"/>
                    <a:pt x="1203867" y="152394"/>
                  </a:cubicBezTo>
                  <a:cubicBezTo>
                    <a:pt x="1223425" y="137599"/>
                    <a:pt x="1243910" y="124022"/>
                    <a:pt x="1265081" y="111653"/>
                  </a:cubicBezTo>
                  <a:cubicBezTo>
                    <a:pt x="1310103" y="85376"/>
                    <a:pt x="1357766" y="65971"/>
                    <a:pt x="1407588" y="50985"/>
                  </a:cubicBezTo>
                  <a:cubicBezTo>
                    <a:pt x="1413887" y="49093"/>
                    <a:pt x="1418599" y="55481"/>
                    <a:pt x="1417354" y="61132"/>
                  </a:cubicBezTo>
                  <a:cubicBezTo>
                    <a:pt x="1414332" y="75013"/>
                    <a:pt x="1410534" y="86481"/>
                    <a:pt x="1405569" y="97683"/>
                  </a:cubicBezTo>
                  <a:cubicBezTo>
                    <a:pt x="1477070" y="63177"/>
                    <a:pt x="1558337" y="75724"/>
                    <a:pt x="1635388" y="91015"/>
                  </a:cubicBezTo>
                  <a:cubicBezTo>
                    <a:pt x="1639465" y="91815"/>
                    <a:pt x="1642462" y="97302"/>
                    <a:pt x="1640938" y="101150"/>
                  </a:cubicBezTo>
                  <a:cubicBezTo>
                    <a:pt x="1604222" y="194812"/>
                    <a:pt x="1546767" y="273971"/>
                    <a:pt x="1469844" y="337585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รูปแบบอิสระ: รูปร่าง 58">
              <a:extLst>
                <a:ext uri="{FF2B5EF4-FFF2-40B4-BE49-F238E27FC236}">
                  <a16:creationId xmlns:a16="http://schemas.microsoft.com/office/drawing/2014/main" xmlns="" id="{BAE44178-1E69-4442-B764-A88D8570730A}"/>
                </a:ext>
              </a:extLst>
            </p:cNvPr>
            <p:cNvSpPr/>
            <p:nvPr/>
          </p:nvSpPr>
          <p:spPr>
            <a:xfrm flipV="1">
              <a:off x="7558190" y="2401636"/>
              <a:ext cx="151370" cy="157689"/>
            </a:xfrm>
            <a:custGeom>
              <a:avLst/>
              <a:gdLst>
                <a:gd name="connsiteX0" fmla="*/ 104815 w 151370"/>
                <a:gd name="connsiteY0" fmla="*/ 24088 h 157689"/>
                <a:gd name="connsiteX1" fmla="*/ 22773 w 151370"/>
                <a:gd name="connsiteY1" fmla="*/ 51164 h 157689"/>
                <a:gd name="connsiteX2" fmla="*/ 51894 w 151370"/>
                <a:gd name="connsiteY2" fmla="*/ 136546 h 157689"/>
                <a:gd name="connsiteX3" fmla="*/ 104815 w 151370"/>
                <a:gd name="connsiteY3" fmla="*/ 24088 h 157689"/>
                <a:gd name="connsiteX4" fmla="*/ 142814 w 151370"/>
                <a:gd name="connsiteY4" fmla="*/ 111895 h 157689"/>
                <a:gd name="connsiteX5" fmla="*/ 36184 w 151370"/>
                <a:gd name="connsiteY5" fmla="*/ 141118 h 157689"/>
                <a:gd name="connsiteX6" fmla="*/ 35867 w 151370"/>
                <a:gd name="connsiteY6" fmla="*/ 140572 h 157689"/>
                <a:gd name="connsiteX7" fmla="*/ 6720 w 151370"/>
                <a:gd name="connsiteY7" fmla="*/ 44001 h 157689"/>
                <a:gd name="connsiteX8" fmla="*/ 113959 w 151370"/>
                <a:gd name="connsiteY8" fmla="*/ 9279 h 157689"/>
                <a:gd name="connsiteX9" fmla="*/ 142814 w 151370"/>
                <a:gd name="connsiteY9" fmla="*/ 111895 h 1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370" h="157689">
                  <a:moveTo>
                    <a:pt x="104815" y="24088"/>
                  </a:moveTo>
                  <a:cubicBezTo>
                    <a:pt x="75974" y="8390"/>
                    <a:pt x="37073" y="22678"/>
                    <a:pt x="22773" y="51164"/>
                  </a:cubicBezTo>
                  <a:cubicBezTo>
                    <a:pt x="6644" y="83269"/>
                    <a:pt x="25897" y="117217"/>
                    <a:pt x="51894" y="136546"/>
                  </a:cubicBezTo>
                  <a:cubicBezTo>
                    <a:pt x="107431" y="167102"/>
                    <a:pt x="171325" y="60295"/>
                    <a:pt x="104815" y="24088"/>
                  </a:cubicBezTo>
                  <a:moveTo>
                    <a:pt x="142814" y="111895"/>
                  </a:moveTo>
                  <a:cubicBezTo>
                    <a:pt x="122798" y="148484"/>
                    <a:pt x="68912" y="177618"/>
                    <a:pt x="36184" y="141118"/>
                  </a:cubicBezTo>
                  <a:cubicBezTo>
                    <a:pt x="36032" y="140953"/>
                    <a:pt x="36007" y="140762"/>
                    <a:pt x="35867" y="140572"/>
                  </a:cubicBezTo>
                  <a:cubicBezTo>
                    <a:pt x="4371" y="121738"/>
                    <a:pt x="-9104" y="77770"/>
                    <a:pt x="6720" y="44001"/>
                  </a:cubicBezTo>
                  <a:cubicBezTo>
                    <a:pt x="24602" y="5850"/>
                    <a:pt x="76990" y="-11917"/>
                    <a:pt x="113959" y="9279"/>
                  </a:cubicBezTo>
                  <a:cubicBezTo>
                    <a:pt x="148262" y="28939"/>
                    <a:pt x="161787" y="77186"/>
                    <a:pt x="142814" y="111895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รูปแบบอิสระ: รูปร่าง 59">
              <a:extLst>
                <a:ext uri="{FF2B5EF4-FFF2-40B4-BE49-F238E27FC236}">
                  <a16:creationId xmlns:a16="http://schemas.microsoft.com/office/drawing/2014/main" xmlns="" id="{AB4F8E3B-ACDF-4B22-93CA-CF1079937A56}"/>
                </a:ext>
              </a:extLst>
            </p:cNvPr>
            <p:cNvSpPr/>
            <p:nvPr/>
          </p:nvSpPr>
          <p:spPr>
            <a:xfrm flipV="1">
              <a:off x="7843689" y="2593111"/>
              <a:ext cx="156868" cy="164920"/>
            </a:xfrm>
            <a:custGeom>
              <a:avLst/>
              <a:gdLst>
                <a:gd name="connsiteX0" fmla="*/ 99056 w 156868"/>
                <a:gd name="connsiteY0" fmla="*/ 20122 h 164920"/>
                <a:gd name="connsiteX1" fmla="*/ 18805 w 156868"/>
                <a:gd name="connsiteY1" fmla="*/ 72776 h 164920"/>
                <a:gd name="connsiteX2" fmla="*/ 57286 w 156868"/>
                <a:gd name="connsiteY2" fmla="*/ 145547 h 164920"/>
                <a:gd name="connsiteX3" fmla="*/ 132584 w 156868"/>
                <a:gd name="connsiteY3" fmla="*/ 115410 h 164920"/>
                <a:gd name="connsiteX4" fmla="*/ 99056 w 156868"/>
                <a:gd name="connsiteY4" fmla="*/ 20122 h 164920"/>
                <a:gd name="connsiteX5" fmla="*/ 49653 w 156868"/>
                <a:gd name="connsiteY5" fmla="*/ 157701 h 164920"/>
                <a:gd name="connsiteX6" fmla="*/ 46338 w 156868"/>
                <a:gd name="connsiteY6" fmla="*/ 152887 h 164920"/>
                <a:gd name="connsiteX7" fmla="*/ 1812 w 156868"/>
                <a:gd name="connsiteY7" fmla="*/ 67810 h 164920"/>
                <a:gd name="connsiteX8" fmla="*/ 108264 w 156868"/>
                <a:gd name="connsiteY8" fmla="*/ 4678 h 164920"/>
                <a:gd name="connsiteX9" fmla="*/ 49653 w 156868"/>
                <a:gd name="connsiteY9" fmla="*/ 157701 h 1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868" h="164920">
                  <a:moveTo>
                    <a:pt x="99056" y="20122"/>
                  </a:moveTo>
                  <a:cubicBezTo>
                    <a:pt x="65071" y="9454"/>
                    <a:pt x="25231" y="40442"/>
                    <a:pt x="18805" y="72776"/>
                  </a:cubicBezTo>
                  <a:cubicBezTo>
                    <a:pt x="12277" y="105631"/>
                    <a:pt x="32051" y="129303"/>
                    <a:pt x="57286" y="145547"/>
                  </a:cubicBezTo>
                  <a:cubicBezTo>
                    <a:pt x="86153" y="151846"/>
                    <a:pt x="117776" y="142918"/>
                    <a:pt x="132584" y="115410"/>
                  </a:cubicBezTo>
                  <a:cubicBezTo>
                    <a:pt x="150148" y="82771"/>
                    <a:pt x="136864" y="31983"/>
                    <a:pt x="99056" y="20122"/>
                  </a:cubicBezTo>
                  <a:moveTo>
                    <a:pt x="49653" y="157701"/>
                  </a:moveTo>
                  <a:cubicBezTo>
                    <a:pt x="47316" y="156659"/>
                    <a:pt x="46402" y="154818"/>
                    <a:pt x="46338" y="152887"/>
                  </a:cubicBezTo>
                  <a:cubicBezTo>
                    <a:pt x="13153" y="141216"/>
                    <a:pt x="-5922" y="103268"/>
                    <a:pt x="1812" y="67810"/>
                  </a:cubicBezTo>
                  <a:cubicBezTo>
                    <a:pt x="11388" y="23919"/>
                    <a:pt x="64144" y="-12784"/>
                    <a:pt x="108264" y="4678"/>
                  </a:cubicBezTo>
                  <a:cubicBezTo>
                    <a:pt x="203133" y="42220"/>
                    <a:pt x="146326" y="201135"/>
                    <a:pt x="49653" y="157701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รูปแบบอิสระ: รูปร่าง 60">
              <a:extLst>
                <a:ext uri="{FF2B5EF4-FFF2-40B4-BE49-F238E27FC236}">
                  <a16:creationId xmlns:a16="http://schemas.microsoft.com/office/drawing/2014/main" xmlns="" id="{0D26F066-3F00-44F5-BFE0-95A51DE03FB7}"/>
                </a:ext>
              </a:extLst>
            </p:cNvPr>
            <p:cNvSpPr/>
            <p:nvPr/>
          </p:nvSpPr>
          <p:spPr>
            <a:xfrm flipV="1">
              <a:off x="7524783" y="2367753"/>
              <a:ext cx="219995" cy="226156"/>
            </a:xfrm>
            <a:custGeom>
              <a:avLst/>
              <a:gdLst>
                <a:gd name="connsiteX0" fmla="*/ 191668 w 219995"/>
                <a:gd name="connsiteY0" fmla="*/ 61517 h 226156"/>
                <a:gd name="connsiteX1" fmla="*/ 38785 w 219995"/>
                <a:gd name="connsiteY1" fmla="*/ 42327 h 226156"/>
                <a:gd name="connsiteX2" fmla="*/ 31038 w 219995"/>
                <a:gd name="connsiteY2" fmla="*/ 176045 h 226156"/>
                <a:gd name="connsiteX3" fmla="*/ 155244 w 219995"/>
                <a:gd name="connsiteY3" fmla="*/ 199871 h 226156"/>
                <a:gd name="connsiteX4" fmla="*/ 191668 w 219995"/>
                <a:gd name="connsiteY4" fmla="*/ 61517 h 226156"/>
                <a:gd name="connsiteX5" fmla="*/ 166370 w 219995"/>
                <a:gd name="connsiteY5" fmla="*/ 209777 h 226156"/>
                <a:gd name="connsiteX6" fmla="*/ 6362 w 219995"/>
                <a:gd name="connsiteY6" fmla="*/ 163942 h 226156"/>
                <a:gd name="connsiteX7" fmla="*/ 9562 w 219995"/>
                <a:gd name="connsiteY7" fmla="*/ 155421 h 226156"/>
                <a:gd name="connsiteX8" fmla="*/ 38874 w 219995"/>
                <a:gd name="connsiteY8" fmla="*/ 25373 h 226156"/>
                <a:gd name="connsiteX9" fmla="*/ 201282 w 219995"/>
                <a:gd name="connsiteY9" fmla="*/ 50557 h 226156"/>
                <a:gd name="connsiteX10" fmla="*/ 166370 w 219995"/>
                <a:gd name="connsiteY10" fmla="*/ 209777 h 22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995" h="226156">
                  <a:moveTo>
                    <a:pt x="191668" y="61517"/>
                  </a:moveTo>
                  <a:cubicBezTo>
                    <a:pt x="159042" y="8876"/>
                    <a:pt x="82753" y="-3824"/>
                    <a:pt x="38785" y="42327"/>
                  </a:cubicBezTo>
                  <a:cubicBezTo>
                    <a:pt x="3682" y="79157"/>
                    <a:pt x="4178" y="135152"/>
                    <a:pt x="31038" y="176045"/>
                  </a:cubicBezTo>
                  <a:cubicBezTo>
                    <a:pt x="62102" y="209688"/>
                    <a:pt x="113169" y="223899"/>
                    <a:pt x="155244" y="199871"/>
                  </a:cubicBezTo>
                  <a:cubicBezTo>
                    <a:pt x="203314" y="172426"/>
                    <a:pt x="220941" y="108748"/>
                    <a:pt x="191668" y="61517"/>
                  </a:cubicBezTo>
                  <a:moveTo>
                    <a:pt x="166370" y="209777"/>
                  </a:moveTo>
                  <a:cubicBezTo>
                    <a:pt x="110261" y="245667"/>
                    <a:pt x="37020" y="220140"/>
                    <a:pt x="6362" y="163942"/>
                  </a:cubicBezTo>
                  <a:cubicBezTo>
                    <a:pt x="4267" y="160094"/>
                    <a:pt x="6464" y="156703"/>
                    <a:pt x="9562" y="155421"/>
                  </a:cubicBezTo>
                  <a:cubicBezTo>
                    <a:pt x="-10326" y="112355"/>
                    <a:pt x="1803" y="57224"/>
                    <a:pt x="38874" y="25373"/>
                  </a:cubicBezTo>
                  <a:cubicBezTo>
                    <a:pt x="89217" y="-17871"/>
                    <a:pt x="164668" y="-2707"/>
                    <a:pt x="201282" y="50557"/>
                  </a:cubicBezTo>
                  <a:cubicBezTo>
                    <a:pt x="237248" y="102894"/>
                    <a:pt x="219379" y="175868"/>
                    <a:pt x="166370" y="209777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รูปแบบอิสระ: รูปร่าง 61">
              <a:extLst>
                <a:ext uri="{FF2B5EF4-FFF2-40B4-BE49-F238E27FC236}">
                  <a16:creationId xmlns:a16="http://schemas.microsoft.com/office/drawing/2014/main" xmlns="" id="{FFE93336-BD18-45BC-B39A-435B207DCACD}"/>
                </a:ext>
              </a:extLst>
            </p:cNvPr>
            <p:cNvSpPr/>
            <p:nvPr/>
          </p:nvSpPr>
          <p:spPr>
            <a:xfrm flipV="1">
              <a:off x="7797016" y="2545960"/>
              <a:ext cx="252812" cy="258931"/>
            </a:xfrm>
            <a:custGeom>
              <a:avLst/>
              <a:gdLst>
                <a:gd name="connsiteX0" fmla="*/ 220825 w 252812"/>
                <a:gd name="connsiteY0" fmla="*/ 68303 h 258931"/>
                <a:gd name="connsiteX1" fmla="*/ 77581 w 252812"/>
                <a:gd name="connsiteY1" fmla="*/ 27193 h 258931"/>
                <a:gd name="connsiteX2" fmla="*/ 32445 w 252812"/>
                <a:gd name="connsiteY2" fmla="*/ 199189 h 258931"/>
                <a:gd name="connsiteX3" fmla="*/ 195056 w 252812"/>
                <a:gd name="connsiteY3" fmla="*/ 216803 h 258931"/>
                <a:gd name="connsiteX4" fmla="*/ 220825 w 252812"/>
                <a:gd name="connsiteY4" fmla="*/ 68303 h 258931"/>
                <a:gd name="connsiteX5" fmla="*/ 19822 w 252812"/>
                <a:gd name="connsiteY5" fmla="*/ 205450 h 258931"/>
                <a:gd name="connsiteX6" fmla="*/ 19580 w 252812"/>
                <a:gd name="connsiteY6" fmla="*/ 199455 h 258931"/>
                <a:gd name="connsiteX7" fmla="*/ 52016 w 252812"/>
                <a:gd name="connsiteY7" fmla="*/ 26024 h 258931"/>
                <a:gd name="connsiteX8" fmla="*/ 227238 w 252812"/>
                <a:gd name="connsiteY8" fmla="*/ 49888 h 258931"/>
                <a:gd name="connsiteX9" fmla="*/ 19822 w 252812"/>
                <a:gd name="connsiteY9" fmla="*/ 205450 h 25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812" h="258931">
                  <a:moveTo>
                    <a:pt x="220825" y="68303"/>
                  </a:moveTo>
                  <a:cubicBezTo>
                    <a:pt x="192935" y="20132"/>
                    <a:pt x="126794" y="1272"/>
                    <a:pt x="77581" y="27193"/>
                  </a:cubicBezTo>
                  <a:cubicBezTo>
                    <a:pt x="18983" y="58066"/>
                    <a:pt x="-5616" y="144744"/>
                    <a:pt x="32445" y="199189"/>
                  </a:cubicBezTo>
                  <a:cubicBezTo>
                    <a:pt x="74495" y="246991"/>
                    <a:pt x="143545" y="261355"/>
                    <a:pt x="195056" y="216803"/>
                  </a:cubicBezTo>
                  <a:cubicBezTo>
                    <a:pt x="236941" y="180570"/>
                    <a:pt x="248841" y="116715"/>
                    <a:pt x="220825" y="68303"/>
                  </a:cubicBezTo>
                  <a:moveTo>
                    <a:pt x="19822" y="205450"/>
                  </a:moveTo>
                  <a:cubicBezTo>
                    <a:pt x="18399" y="203392"/>
                    <a:pt x="18602" y="201259"/>
                    <a:pt x="19580" y="199455"/>
                  </a:cubicBezTo>
                  <a:cubicBezTo>
                    <a:pt x="-19828" y="149163"/>
                    <a:pt x="5433" y="64327"/>
                    <a:pt x="52016" y="26024"/>
                  </a:cubicBezTo>
                  <a:cubicBezTo>
                    <a:pt x="104455" y="-17067"/>
                    <a:pt x="187513" y="-4164"/>
                    <a:pt x="227238" y="49888"/>
                  </a:cubicBezTo>
                  <a:cubicBezTo>
                    <a:pt x="325498" y="183606"/>
                    <a:pt x="116888" y="345061"/>
                    <a:pt x="19822" y="205450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รูปแบบอิสระ: รูปร่าง 25">
            <a:extLst>
              <a:ext uri="{FF2B5EF4-FFF2-40B4-BE49-F238E27FC236}">
                <a16:creationId xmlns:a16="http://schemas.microsoft.com/office/drawing/2014/main" xmlns="" id="{34725CEF-8057-40AC-A207-AA76D5772C37}"/>
              </a:ext>
            </a:extLst>
          </p:cNvPr>
          <p:cNvSpPr/>
          <p:nvPr/>
        </p:nvSpPr>
        <p:spPr>
          <a:xfrm rot="17679369" flipV="1">
            <a:off x="9703052" y="1875872"/>
            <a:ext cx="1596096" cy="1688545"/>
          </a:xfrm>
          <a:custGeom>
            <a:avLst/>
            <a:gdLst>
              <a:gd name="connsiteX0" fmla="*/ 2053407 w 2138355"/>
              <a:gd name="connsiteY0" fmla="*/ 40756 h 2129200"/>
              <a:gd name="connsiteX1" fmla="*/ 1872699 w 2138355"/>
              <a:gd name="connsiteY1" fmla="*/ 54421 h 2129200"/>
              <a:gd name="connsiteX2" fmla="*/ 1165194 w 2138355"/>
              <a:gd name="connsiteY2" fmla="*/ 499822 h 2129200"/>
              <a:gd name="connsiteX3" fmla="*/ 1096614 w 2138355"/>
              <a:gd name="connsiteY3" fmla="*/ 556325 h 2129200"/>
              <a:gd name="connsiteX4" fmla="*/ 1092258 w 2138355"/>
              <a:gd name="connsiteY4" fmla="*/ 561976 h 2129200"/>
              <a:gd name="connsiteX5" fmla="*/ 1087178 w 2138355"/>
              <a:gd name="connsiteY5" fmla="*/ 564110 h 2129200"/>
              <a:gd name="connsiteX6" fmla="*/ 115754 w 2138355"/>
              <a:gd name="connsiteY6" fmla="*/ 1790179 h 2129200"/>
              <a:gd name="connsiteX7" fmla="*/ 97263 w 2138355"/>
              <a:gd name="connsiteY7" fmla="*/ 2101976 h 2129200"/>
              <a:gd name="connsiteX8" fmla="*/ 331908 w 2138355"/>
              <a:gd name="connsiteY8" fmla="*/ 2059622 h 2129200"/>
              <a:gd name="connsiteX9" fmla="*/ 775202 w 2138355"/>
              <a:gd name="connsiteY9" fmla="*/ 1778774 h 2129200"/>
              <a:gd name="connsiteX10" fmla="*/ 697821 w 2138355"/>
              <a:gd name="connsiteY10" fmla="*/ 1728622 h 2129200"/>
              <a:gd name="connsiteX11" fmla="*/ 377793 w 2138355"/>
              <a:gd name="connsiteY11" fmla="*/ 1732013 h 2129200"/>
              <a:gd name="connsiteX12" fmla="*/ 383623 w 2138355"/>
              <a:gd name="connsiteY12" fmla="*/ 1723593 h 2129200"/>
              <a:gd name="connsiteX13" fmla="*/ 445268 w 2138355"/>
              <a:gd name="connsiteY13" fmla="*/ 1573784 h 2129200"/>
              <a:gd name="connsiteX14" fmla="*/ 599307 w 2138355"/>
              <a:gd name="connsiteY14" fmla="*/ 1327277 h 2129200"/>
              <a:gd name="connsiteX15" fmla="*/ 911029 w 2138355"/>
              <a:gd name="connsiteY15" fmla="*/ 937858 h 2129200"/>
              <a:gd name="connsiteX16" fmla="*/ 1367315 w 2138355"/>
              <a:gd name="connsiteY16" fmla="*/ 535154 h 2129200"/>
              <a:gd name="connsiteX17" fmla="*/ 1378452 w 2138355"/>
              <a:gd name="connsiteY17" fmla="*/ 528169 h 2129200"/>
              <a:gd name="connsiteX18" fmla="*/ 1687164 w 2138355"/>
              <a:gd name="connsiteY18" fmla="*/ 396241 h 2129200"/>
              <a:gd name="connsiteX19" fmla="*/ 1700576 w 2138355"/>
              <a:gd name="connsiteY19" fmla="*/ 403506 h 2129200"/>
              <a:gd name="connsiteX20" fmla="*/ 1743578 w 2138355"/>
              <a:gd name="connsiteY20" fmla="*/ 484087 h 2129200"/>
              <a:gd name="connsiteX21" fmla="*/ 1652252 w 2138355"/>
              <a:gd name="connsiteY21" fmla="*/ 700355 h 2129200"/>
              <a:gd name="connsiteX22" fmla="*/ 1691698 w 2138355"/>
              <a:gd name="connsiteY22" fmla="*/ 743853 h 2129200"/>
              <a:gd name="connsiteX23" fmla="*/ 1999534 w 2138355"/>
              <a:gd name="connsiteY23" fmla="*/ 384951 h 2129200"/>
              <a:gd name="connsiteX24" fmla="*/ 2106849 w 2138355"/>
              <a:gd name="connsiteY24" fmla="*/ 185663 h 2129200"/>
              <a:gd name="connsiteX25" fmla="*/ 2053407 w 2138355"/>
              <a:gd name="connsiteY25" fmla="*/ 40756 h 2129200"/>
              <a:gd name="connsiteX26" fmla="*/ 426498 w 2138355"/>
              <a:gd name="connsiteY26" fmla="*/ 1166318 h 2129200"/>
              <a:gd name="connsiteX27" fmla="*/ 427882 w 2138355"/>
              <a:gd name="connsiteY27" fmla="*/ 1236256 h 2129200"/>
              <a:gd name="connsiteX28" fmla="*/ 441560 w 2138355"/>
              <a:gd name="connsiteY28" fmla="*/ 1217435 h 2129200"/>
              <a:gd name="connsiteX29" fmla="*/ 1007841 w 2138355"/>
              <a:gd name="connsiteY29" fmla="*/ 598933 h 2129200"/>
              <a:gd name="connsiteX30" fmla="*/ 426498 w 2138355"/>
              <a:gd name="connsiteY30" fmla="*/ 1166318 h 2129200"/>
              <a:gd name="connsiteX31" fmla="*/ 1634967 w 2138355"/>
              <a:gd name="connsiteY31" fmla="*/ 683426 h 2129200"/>
              <a:gd name="connsiteX32" fmla="*/ 1701350 w 2138355"/>
              <a:gd name="connsiteY32" fmla="*/ 566802 h 2129200"/>
              <a:gd name="connsiteX33" fmla="*/ 1697820 w 2138355"/>
              <a:gd name="connsiteY33" fmla="*/ 416549 h 2129200"/>
              <a:gd name="connsiteX34" fmla="*/ 1693349 w 2138355"/>
              <a:gd name="connsiteY34" fmla="*/ 418670 h 2129200"/>
              <a:gd name="connsiteX35" fmla="*/ 1409644 w 2138355"/>
              <a:gd name="connsiteY35" fmla="*/ 538938 h 2129200"/>
              <a:gd name="connsiteX36" fmla="*/ 1634967 w 2138355"/>
              <a:gd name="connsiteY36" fmla="*/ 683426 h 2129200"/>
              <a:gd name="connsiteX37" fmla="*/ 559543 w 2138355"/>
              <a:gd name="connsiteY37" fmla="*/ 1564792 h 2129200"/>
              <a:gd name="connsiteX38" fmla="*/ 1531170 w 2138355"/>
              <a:gd name="connsiteY38" fmla="*/ 632575 h 2129200"/>
              <a:gd name="connsiteX39" fmla="*/ 1531678 w 2138355"/>
              <a:gd name="connsiteY39" fmla="*/ 632512 h 2129200"/>
              <a:gd name="connsiteX40" fmla="*/ 1382732 w 2138355"/>
              <a:gd name="connsiteY40" fmla="*/ 555550 h 2129200"/>
              <a:gd name="connsiteX41" fmla="*/ 936340 w 2138355"/>
              <a:gd name="connsiteY41" fmla="*/ 947548 h 2129200"/>
              <a:gd name="connsiteX42" fmla="*/ 632276 w 2138355"/>
              <a:gd name="connsiteY42" fmla="*/ 1321080 h 2129200"/>
              <a:gd name="connsiteX43" fmla="*/ 509289 w 2138355"/>
              <a:gd name="connsiteY43" fmla="*/ 1502791 h 2129200"/>
              <a:gd name="connsiteX44" fmla="*/ 559543 w 2138355"/>
              <a:gd name="connsiteY44" fmla="*/ 1564792 h 2129200"/>
              <a:gd name="connsiteX45" fmla="*/ 675964 w 2138355"/>
              <a:gd name="connsiteY45" fmla="*/ 1711972 h 2129200"/>
              <a:gd name="connsiteX46" fmla="*/ 658895 w 2138355"/>
              <a:gd name="connsiteY46" fmla="*/ 1704835 h 2129200"/>
              <a:gd name="connsiteX47" fmla="*/ 660229 w 2138355"/>
              <a:gd name="connsiteY47" fmla="*/ 1699107 h 2129200"/>
              <a:gd name="connsiteX48" fmla="*/ 552939 w 2138355"/>
              <a:gd name="connsiteY48" fmla="*/ 1590980 h 2129200"/>
              <a:gd name="connsiteX49" fmla="*/ 551225 w 2138355"/>
              <a:gd name="connsiteY49" fmla="*/ 1588846 h 2129200"/>
              <a:gd name="connsiteX50" fmla="*/ 500323 w 2138355"/>
              <a:gd name="connsiteY50" fmla="*/ 1517663 h 2129200"/>
              <a:gd name="connsiteX51" fmla="*/ 402647 w 2138355"/>
              <a:gd name="connsiteY51" fmla="*/ 1748752 h 2129200"/>
              <a:gd name="connsiteX52" fmla="*/ 682657 w 2138355"/>
              <a:gd name="connsiteY52" fmla="*/ 1717446 h 2129200"/>
              <a:gd name="connsiteX53" fmla="*/ 675964 w 2138355"/>
              <a:gd name="connsiteY53" fmla="*/ 1711972 h 2129200"/>
              <a:gd name="connsiteX54" fmla="*/ 611131 w 2138355"/>
              <a:gd name="connsiteY54" fmla="*/ 1618678 h 2129200"/>
              <a:gd name="connsiteX55" fmla="*/ 667290 w 2138355"/>
              <a:gd name="connsiteY55" fmla="*/ 1668475 h 2129200"/>
              <a:gd name="connsiteX56" fmla="*/ 1031158 w 2138355"/>
              <a:gd name="connsiteY56" fmla="*/ 1151040 h 2129200"/>
              <a:gd name="connsiteX57" fmla="*/ 1601808 w 2138355"/>
              <a:gd name="connsiteY57" fmla="*/ 737934 h 2129200"/>
              <a:gd name="connsiteX58" fmla="*/ 611131 w 2138355"/>
              <a:gd name="connsiteY58" fmla="*/ 1618678 h 2129200"/>
              <a:gd name="connsiteX59" fmla="*/ 1536415 w 2138355"/>
              <a:gd name="connsiteY59" fmla="*/ 645009 h 2129200"/>
              <a:gd name="connsiteX60" fmla="*/ 958793 w 2138355"/>
              <a:gd name="connsiteY60" fmla="*/ 1023913 h 2129200"/>
              <a:gd name="connsiteX61" fmla="*/ 569081 w 2138355"/>
              <a:gd name="connsiteY61" fmla="*/ 1575448 h 2129200"/>
              <a:gd name="connsiteX62" fmla="*/ 603892 w 2138355"/>
              <a:gd name="connsiteY62" fmla="*/ 1611490 h 2129200"/>
              <a:gd name="connsiteX63" fmla="*/ 1622153 w 2138355"/>
              <a:gd name="connsiteY63" fmla="*/ 716764 h 2129200"/>
              <a:gd name="connsiteX64" fmla="*/ 1630929 w 2138355"/>
              <a:gd name="connsiteY64" fmla="*/ 722314 h 2129200"/>
              <a:gd name="connsiteX65" fmla="*/ 1635361 w 2138355"/>
              <a:gd name="connsiteY65" fmla="*/ 719939 h 2129200"/>
              <a:gd name="connsiteX66" fmla="*/ 1539425 w 2138355"/>
              <a:gd name="connsiteY66" fmla="*/ 637795 h 2129200"/>
              <a:gd name="connsiteX67" fmla="*/ 1536415 w 2138355"/>
              <a:gd name="connsiteY67" fmla="*/ 645009 h 2129200"/>
              <a:gd name="connsiteX68" fmla="*/ 912134 w 2138355"/>
              <a:gd name="connsiteY68" fmla="*/ 1810918 h 2129200"/>
              <a:gd name="connsiteX69" fmla="*/ 1712615 w 2138355"/>
              <a:gd name="connsiteY69" fmla="*/ 814426 h 2129200"/>
              <a:gd name="connsiteX70" fmla="*/ 1644010 w 2138355"/>
              <a:gd name="connsiteY70" fmla="*/ 728943 h 2129200"/>
              <a:gd name="connsiteX71" fmla="*/ 1059466 w 2138355"/>
              <a:gd name="connsiteY71" fmla="*/ 1147763 h 2129200"/>
              <a:gd name="connsiteX72" fmla="*/ 683495 w 2138355"/>
              <a:gd name="connsiteY72" fmla="*/ 1681505 h 2129200"/>
              <a:gd name="connsiteX73" fmla="*/ 912134 w 2138355"/>
              <a:gd name="connsiteY73" fmla="*/ 1810918 h 2129200"/>
              <a:gd name="connsiteX74" fmla="*/ 998328 w 2138355"/>
              <a:gd name="connsiteY74" fmla="*/ 1837613 h 2129200"/>
              <a:gd name="connsiteX75" fmla="*/ 1798670 w 2138355"/>
              <a:gd name="connsiteY75" fmla="*/ 1000151 h 2129200"/>
              <a:gd name="connsiteX76" fmla="*/ 1802988 w 2138355"/>
              <a:gd name="connsiteY76" fmla="*/ 999402 h 2129200"/>
              <a:gd name="connsiteX77" fmla="*/ 1777893 w 2138355"/>
              <a:gd name="connsiteY77" fmla="*/ 931660 h 2129200"/>
              <a:gd name="connsiteX78" fmla="*/ 1719181 w 2138355"/>
              <a:gd name="connsiteY78" fmla="*/ 823888 h 2129200"/>
              <a:gd name="connsiteX79" fmla="*/ 931730 w 2138355"/>
              <a:gd name="connsiteY79" fmla="*/ 1817332 h 2129200"/>
              <a:gd name="connsiteX80" fmla="*/ 931425 w 2138355"/>
              <a:gd name="connsiteY80" fmla="*/ 1817801 h 2129200"/>
              <a:gd name="connsiteX81" fmla="*/ 998328 w 2138355"/>
              <a:gd name="connsiteY81" fmla="*/ 1837613 h 2129200"/>
              <a:gd name="connsiteX82" fmla="*/ 1042093 w 2138355"/>
              <a:gd name="connsiteY82" fmla="*/ 1846795 h 2129200"/>
              <a:gd name="connsiteX83" fmla="*/ 1830547 w 2138355"/>
              <a:gd name="connsiteY83" fmla="*/ 1152259 h 2129200"/>
              <a:gd name="connsiteX84" fmla="*/ 1807357 w 2138355"/>
              <a:gd name="connsiteY84" fmla="*/ 1014121 h 2129200"/>
              <a:gd name="connsiteX85" fmla="*/ 1807014 w 2138355"/>
              <a:gd name="connsiteY85" fmla="*/ 1014388 h 2129200"/>
              <a:gd name="connsiteX86" fmla="*/ 1011956 w 2138355"/>
              <a:gd name="connsiteY86" fmla="*/ 1840649 h 2129200"/>
              <a:gd name="connsiteX87" fmla="*/ 1042093 w 2138355"/>
              <a:gd name="connsiteY87" fmla="*/ 1846795 h 2129200"/>
              <a:gd name="connsiteX88" fmla="*/ 1145687 w 2138355"/>
              <a:gd name="connsiteY88" fmla="*/ 1857679 h 2129200"/>
              <a:gd name="connsiteX89" fmla="*/ 1142982 w 2138355"/>
              <a:gd name="connsiteY89" fmla="*/ 1846821 h 2129200"/>
              <a:gd name="connsiteX90" fmla="*/ 1825836 w 2138355"/>
              <a:gd name="connsiteY90" fmla="*/ 1220877 h 2129200"/>
              <a:gd name="connsiteX91" fmla="*/ 1830535 w 2138355"/>
              <a:gd name="connsiteY91" fmla="*/ 1220585 h 2129200"/>
              <a:gd name="connsiteX92" fmla="*/ 1831208 w 2138355"/>
              <a:gd name="connsiteY92" fmla="*/ 1170813 h 2129200"/>
              <a:gd name="connsiteX93" fmla="*/ 1056672 w 2138355"/>
              <a:gd name="connsiteY93" fmla="*/ 1849196 h 2129200"/>
              <a:gd name="connsiteX94" fmla="*/ 1145687 w 2138355"/>
              <a:gd name="connsiteY94" fmla="*/ 1857679 h 2129200"/>
              <a:gd name="connsiteX95" fmla="*/ 1289997 w 2138355"/>
              <a:gd name="connsiteY95" fmla="*/ 1846097 h 2129200"/>
              <a:gd name="connsiteX96" fmla="*/ 1764317 w 2138355"/>
              <a:gd name="connsiteY96" fmla="*/ 1458760 h 2129200"/>
              <a:gd name="connsiteX97" fmla="*/ 1772026 w 2138355"/>
              <a:gd name="connsiteY97" fmla="*/ 1458595 h 2129200"/>
              <a:gd name="connsiteX98" fmla="*/ 1829900 w 2138355"/>
              <a:gd name="connsiteY98" fmla="*/ 1230783 h 2129200"/>
              <a:gd name="connsiteX99" fmla="*/ 1156037 w 2138355"/>
              <a:gd name="connsiteY99" fmla="*/ 1856879 h 2129200"/>
              <a:gd name="connsiteX100" fmla="*/ 1154691 w 2138355"/>
              <a:gd name="connsiteY100" fmla="*/ 1857921 h 2129200"/>
              <a:gd name="connsiteX101" fmla="*/ 1289997 w 2138355"/>
              <a:gd name="connsiteY101" fmla="*/ 1846097 h 2129200"/>
              <a:gd name="connsiteX102" fmla="*/ 1761497 w 2138355"/>
              <a:gd name="connsiteY102" fmla="*/ 1480884 h 2129200"/>
              <a:gd name="connsiteX103" fmla="*/ 1312590 w 2138355"/>
              <a:gd name="connsiteY103" fmla="*/ 1841258 h 2129200"/>
              <a:gd name="connsiteX104" fmla="*/ 1475747 w 2138355"/>
              <a:gd name="connsiteY104" fmla="*/ 1778368 h 2129200"/>
              <a:gd name="connsiteX105" fmla="*/ 1761497 w 2138355"/>
              <a:gd name="connsiteY105" fmla="*/ 1480884 h 2129200"/>
              <a:gd name="connsiteX106" fmla="*/ 2091596 w 2138355"/>
              <a:gd name="connsiteY106" fmla="*/ 287530 h 2129200"/>
              <a:gd name="connsiteX107" fmla="*/ 1707903 w 2138355"/>
              <a:gd name="connsiteY107" fmla="*/ 763855 h 2129200"/>
              <a:gd name="connsiteX108" fmla="*/ 1839730 w 2138355"/>
              <a:gd name="connsiteY108" fmla="*/ 1359815 h 2129200"/>
              <a:gd name="connsiteX109" fmla="*/ 1008679 w 2138355"/>
              <a:gd name="connsiteY109" fmla="*/ 1868195 h 2129200"/>
              <a:gd name="connsiteX110" fmla="*/ 792779 w 2138355"/>
              <a:gd name="connsiteY110" fmla="*/ 1788414 h 2129200"/>
              <a:gd name="connsiteX111" fmla="*/ 379241 w 2138355"/>
              <a:gd name="connsiteY111" fmla="*/ 2070201 h 2129200"/>
              <a:gd name="connsiteX112" fmla="*/ 155200 w 2138355"/>
              <a:gd name="connsiteY112" fmla="*/ 2126729 h 2129200"/>
              <a:gd name="connsiteX113" fmla="*/ 14027 w 2138355"/>
              <a:gd name="connsiteY113" fmla="*/ 2088743 h 2129200"/>
              <a:gd name="connsiteX114" fmla="*/ 44685 w 2138355"/>
              <a:gd name="connsiteY114" fmla="*/ 1879396 h 2129200"/>
              <a:gd name="connsiteX115" fmla="*/ 165271 w 2138355"/>
              <a:gd name="connsiteY115" fmla="*/ 1645615 h 2129200"/>
              <a:gd name="connsiteX116" fmla="*/ 415246 w 2138355"/>
              <a:gd name="connsiteY116" fmla="*/ 1253643 h 2129200"/>
              <a:gd name="connsiteX117" fmla="*/ 586099 w 2138355"/>
              <a:gd name="connsiteY117" fmla="*/ 695224 h 2129200"/>
              <a:gd name="connsiteX118" fmla="*/ 1116477 w 2138355"/>
              <a:gd name="connsiteY118" fmla="*/ 484951 h 2129200"/>
              <a:gd name="connsiteX119" fmla="*/ 1114153 w 2138355"/>
              <a:gd name="connsiteY119" fmla="*/ 502096 h 2129200"/>
              <a:gd name="connsiteX120" fmla="*/ 847922 w 2138355"/>
              <a:gd name="connsiteY120" fmla="*/ 547054 h 2129200"/>
              <a:gd name="connsiteX121" fmla="*/ 601936 w 2138355"/>
              <a:gd name="connsiteY121" fmla="*/ 711061 h 2129200"/>
              <a:gd name="connsiteX122" fmla="*/ 427730 w 2138355"/>
              <a:gd name="connsiteY122" fmla="*/ 1137349 h 2129200"/>
              <a:gd name="connsiteX123" fmla="*/ 1044302 w 2138355"/>
              <a:gd name="connsiteY123" fmla="*/ 567132 h 2129200"/>
              <a:gd name="connsiteX124" fmla="*/ 1123767 w 2138355"/>
              <a:gd name="connsiteY124" fmla="*/ 500483 h 2129200"/>
              <a:gd name="connsiteX125" fmla="*/ 1524236 w 2138355"/>
              <a:gd name="connsiteY125" fmla="*/ 215190 h 2129200"/>
              <a:gd name="connsiteX126" fmla="*/ 1749699 w 2138355"/>
              <a:gd name="connsiteY126" fmla="*/ 86908 h 2129200"/>
              <a:gd name="connsiteX127" fmla="*/ 1966615 w 2138355"/>
              <a:gd name="connsiteY127" fmla="*/ 993 h 2129200"/>
              <a:gd name="connsiteX128" fmla="*/ 2130420 w 2138355"/>
              <a:gd name="connsiteY128" fmla="*/ 90858 h 2129200"/>
              <a:gd name="connsiteX129" fmla="*/ 2091596 w 2138355"/>
              <a:gd name="connsiteY129" fmla="*/ 287530 h 21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138355" h="2129200">
                <a:moveTo>
                  <a:pt x="2053407" y="40756"/>
                </a:moveTo>
                <a:cubicBezTo>
                  <a:pt x="1995559" y="11241"/>
                  <a:pt x="1928223" y="30190"/>
                  <a:pt x="1872699" y="54421"/>
                </a:cubicBezTo>
                <a:cubicBezTo>
                  <a:pt x="1619384" y="165000"/>
                  <a:pt x="1380167" y="327636"/>
                  <a:pt x="1165194" y="499822"/>
                </a:cubicBezTo>
                <a:cubicBezTo>
                  <a:pt x="1142080" y="518339"/>
                  <a:pt x="1119296" y="537275"/>
                  <a:pt x="1096614" y="556325"/>
                </a:cubicBezTo>
                <a:cubicBezTo>
                  <a:pt x="1096309" y="558662"/>
                  <a:pt x="1095001" y="560909"/>
                  <a:pt x="1092258" y="561976"/>
                </a:cubicBezTo>
                <a:cubicBezTo>
                  <a:pt x="1090543" y="562649"/>
                  <a:pt x="1088892" y="563424"/>
                  <a:pt x="1087178" y="564110"/>
                </a:cubicBezTo>
                <a:cubicBezTo>
                  <a:pt x="686315" y="902920"/>
                  <a:pt x="355086" y="1323289"/>
                  <a:pt x="115754" y="1790179"/>
                </a:cubicBezTo>
                <a:cubicBezTo>
                  <a:pt x="82836" y="1854390"/>
                  <a:pt x="-50997" y="2092096"/>
                  <a:pt x="97263" y="2101976"/>
                </a:cubicBezTo>
                <a:cubicBezTo>
                  <a:pt x="174784" y="2107145"/>
                  <a:pt x="259277" y="2085225"/>
                  <a:pt x="331908" y="2059622"/>
                </a:cubicBezTo>
                <a:cubicBezTo>
                  <a:pt x="498443" y="2000910"/>
                  <a:pt x="641458" y="1891461"/>
                  <a:pt x="775202" y="1778774"/>
                </a:cubicBezTo>
                <a:cubicBezTo>
                  <a:pt x="748519" y="1763484"/>
                  <a:pt x="722624" y="1746809"/>
                  <a:pt x="697821" y="1728622"/>
                </a:cubicBezTo>
                <a:cubicBezTo>
                  <a:pt x="623450" y="1782241"/>
                  <a:pt x="387420" y="1890725"/>
                  <a:pt x="377793" y="1732013"/>
                </a:cubicBezTo>
                <a:cubicBezTo>
                  <a:pt x="377527" y="1727695"/>
                  <a:pt x="380219" y="1724825"/>
                  <a:pt x="383623" y="1723593"/>
                </a:cubicBezTo>
                <a:cubicBezTo>
                  <a:pt x="385426" y="1669237"/>
                  <a:pt x="408985" y="1614157"/>
                  <a:pt x="445268" y="1573784"/>
                </a:cubicBezTo>
                <a:cubicBezTo>
                  <a:pt x="488448" y="1486052"/>
                  <a:pt x="547681" y="1403147"/>
                  <a:pt x="599307" y="1327277"/>
                </a:cubicBezTo>
                <a:cubicBezTo>
                  <a:pt x="692931" y="1189660"/>
                  <a:pt x="797744" y="1059739"/>
                  <a:pt x="911029" y="937858"/>
                </a:cubicBezTo>
                <a:cubicBezTo>
                  <a:pt x="1045941" y="792684"/>
                  <a:pt x="1195852" y="643675"/>
                  <a:pt x="1367315" y="535154"/>
                </a:cubicBezTo>
                <a:cubicBezTo>
                  <a:pt x="1369080" y="530709"/>
                  <a:pt x="1373017" y="527585"/>
                  <a:pt x="1378452" y="528169"/>
                </a:cubicBezTo>
                <a:cubicBezTo>
                  <a:pt x="1474274" y="468835"/>
                  <a:pt x="1576789" y="422276"/>
                  <a:pt x="1687164" y="396241"/>
                </a:cubicBezTo>
                <a:cubicBezTo>
                  <a:pt x="1693845" y="394667"/>
                  <a:pt x="1698607" y="398566"/>
                  <a:pt x="1700576" y="403506"/>
                </a:cubicBezTo>
                <a:cubicBezTo>
                  <a:pt x="1730370" y="408611"/>
                  <a:pt x="1745635" y="451461"/>
                  <a:pt x="1743578" y="484087"/>
                </a:cubicBezTo>
                <a:cubicBezTo>
                  <a:pt x="1738587" y="563259"/>
                  <a:pt x="1702150" y="639624"/>
                  <a:pt x="1652252" y="700355"/>
                </a:cubicBezTo>
                <a:cubicBezTo>
                  <a:pt x="1665993" y="714313"/>
                  <a:pt x="1679100" y="728867"/>
                  <a:pt x="1691698" y="743853"/>
                </a:cubicBezTo>
                <a:cubicBezTo>
                  <a:pt x="1806760" y="635382"/>
                  <a:pt x="1910557" y="515824"/>
                  <a:pt x="1999534" y="384951"/>
                </a:cubicBezTo>
                <a:cubicBezTo>
                  <a:pt x="2040974" y="323991"/>
                  <a:pt x="2089310" y="258434"/>
                  <a:pt x="2106849" y="185663"/>
                </a:cubicBezTo>
                <a:cubicBezTo>
                  <a:pt x="2120273" y="129986"/>
                  <a:pt x="2108894" y="69077"/>
                  <a:pt x="2053407" y="40756"/>
                </a:cubicBezTo>
                <a:moveTo>
                  <a:pt x="426498" y="1166318"/>
                </a:moveTo>
                <a:cubicBezTo>
                  <a:pt x="426003" y="1189559"/>
                  <a:pt x="426460" y="1212888"/>
                  <a:pt x="427882" y="1236256"/>
                </a:cubicBezTo>
                <a:cubicBezTo>
                  <a:pt x="432454" y="1229995"/>
                  <a:pt x="436950" y="1223683"/>
                  <a:pt x="441560" y="1217435"/>
                </a:cubicBezTo>
                <a:cubicBezTo>
                  <a:pt x="608070" y="992175"/>
                  <a:pt x="797833" y="784251"/>
                  <a:pt x="1007841" y="598933"/>
                </a:cubicBezTo>
                <a:cubicBezTo>
                  <a:pt x="757130" y="718885"/>
                  <a:pt x="555911" y="919163"/>
                  <a:pt x="426498" y="1166318"/>
                </a:cubicBezTo>
                <a:moveTo>
                  <a:pt x="1634967" y="683426"/>
                </a:moveTo>
                <a:cubicBezTo>
                  <a:pt x="1663250" y="647854"/>
                  <a:pt x="1686021" y="610198"/>
                  <a:pt x="1701350" y="566802"/>
                </a:cubicBezTo>
                <a:cubicBezTo>
                  <a:pt x="1710329" y="541364"/>
                  <a:pt x="1742143" y="430201"/>
                  <a:pt x="1697820" y="416549"/>
                </a:cubicBezTo>
                <a:cubicBezTo>
                  <a:pt x="1696626" y="417488"/>
                  <a:pt x="1695153" y="418225"/>
                  <a:pt x="1693349" y="418670"/>
                </a:cubicBezTo>
                <a:cubicBezTo>
                  <a:pt x="1592270" y="443612"/>
                  <a:pt x="1498074" y="485738"/>
                  <a:pt x="1409644" y="538938"/>
                </a:cubicBezTo>
                <a:cubicBezTo>
                  <a:pt x="1493997" y="571920"/>
                  <a:pt x="1570146" y="621819"/>
                  <a:pt x="1634967" y="683426"/>
                </a:cubicBezTo>
                <a:moveTo>
                  <a:pt x="559543" y="1564792"/>
                </a:moveTo>
                <a:cubicBezTo>
                  <a:pt x="733838" y="1146709"/>
                  <a:pt x="1108285" y="790449"/>
                  <a:pt x="1531170" y="632575"/>
                </a:cubicBezTo>
                <a:cubicBezTo>
                  <a:pt x="1531348" y="632512"/>
                  <a:pt x="1531500" y="632563"/>
                  <a:pt x="1531678" y="632512"/>
                </a:cubicBezTo>
                <a:cubicBezTo>
                  <a:pt x="1485704" y="600914"/>
                  <a:pt x="1435831" y="574829"/>
                  <a:pt x="1382732" y="555550"/>
                </a:cubicBezTo>
                <a:cubicBezTo>
                  <a:pt x="1215562" y="661684"/>
                  <a:pt x="1069220" y="806337"/>
                  <a:pt x="936340" y="947548"/>
                </a:cubicBezTo>
                <a:cubicBezTo>
                  <a:pt x="826218" y="1064578"/>
                  <a:pt x="724021" y="1189114"/>
                  <a:pt x="632276" y="1321080"/>
                </a:cubicBezTo>
                <a:cubicBezTo>
                  <a:pt x="592957" y="1377633"/>
                  <a:pt x="548799" y="1438745"/>
                  <a:pt x="509289" y="1502791"/>
                </a:cubicBezTo>
                <a:cubicBezTo>
                  <a:pt x="525063" y="1524178"/>
                  <a:pt x="541916" y="1544815"/>
                  <a:pt x="559543" y="1564792"/>
                </a:cubicBezTo>
                <a:moveTo>
                  <a:pt x="675964" y="1711972"/>
                </a:moveTo>
                <a:cubicBezTo>
                  <a:pt x="671837" y="1720596"/>
                  <a:pt x="656787" y="1715693"/>
                  <a:pt x="658895" y="1704835"/>
                </a:cubicBezTo>
                <a:cubicBezTo>
                  <a:pt x="659276" y="1702892"/>
                  <a:pt x="659835" y="1701025"/>
                  <a:pt x="660229" y="1699107"/>
                </a:cubicBezTo>
                <a:cubicBezTo>
                  <a:pt x="621049" y="1666545"/>
                  <a:pt x="584930" y="1630451"/>
                  <a:pt x="552939" y="1590980"/>
                </a:cubicBezTo>
                <a:cubicBezTo>
                  <a:pt x="552177" y="1590408"/>
                  <a:pt x="551618" y="1589672"/>
                  <a:pt x="551225" y="1588846"/>
                </a:cubicBezTo>
                <a:cubicBezTo>
                  <a:pt x="532924" y="1566100"/>
                  <a:pt x="515804" y="1542428"/>
                  <a:pt x="500323" y="1517663"/>
                </a:cubicBezTo>
                <a:cubicBezTo>
                  <a:pt x="455784" y="1591792"/>
                  <a:pt x="418497" y="1669631"/>
                  <a:pt x="402647" y="1748752"/>
                </a:cubicBezTo>
                <a:cubicBezTo>
                  <a:pt x="445014" y="1841715"/>
                  <a:pt x="609988" y="1753717"/>
                  <a:pt x="682657" y="1717446"/>
                </a:cubicBezTo>
                <a:cubicBezTo>
                  <a:pt x="680371" y="1715681"/>
                  <a:pt x="678225" y="1713750"/>
                  <a:pt x="675964" y="1711972"/>
                </a:cubicBezTo>
                <a:moveTo>
                  <a:pt x="611131" y="1618678"/>
                </a:moveTo>
                <a:cubicBezTo>
                  <a:pt x="629152" y="1636065"/>
                  <a:pt x="647935" y="1652625"/>
                  <a:pt x="667290" y="1668475"/>
                </a:cubicBezTo>
                <a:cubicBezTo>
                  <a:pt x="721062" y="1459281"/>
                  <a:pt x="875977" y="1294549"/>
                  <a:pt x="1031158" y="1151040"/>
                </a:cubicBezTo>
                <a:cubicBezTo>
                  <a:pt x="1203484" y="991655"/>
                  <a:pt x="1395623" y="850736"/>
                  <a:pt x="1601808" y="737934"/>
                </a:cubicBezTo>
                <a:cubicBezTo>
                  <a:pt x="1155809" y="870319"/>
                  <a:pt x="791852" y="1186854"/>
                  <a:pt x="611131" y="1618678"/>
                </a:cubicBezTo>
                <a:moveTo>
                  <a:pt x="1536415" y="645009"/>
                </a:moveTo>
                <a:cubicBezTo>
                  <a:pt x="1322763" y="738697"/>
                  <a:pt x="1126840" y="860921"/>
                  <a:pt x="958793" y="1023913"/>
                </a:cubicBezTo>
                <a:cubicBezTo>
                  <a:pt x="794049" y="1183691"/>
                  <a:pt x="669601" y="1370546"/>
                  <a:pt x="569081" y="1575448"/>
                </a:cubicBezTo>
                <a:cubicBezTo>
                  <a:pt x="580320" y="1587805"/>
                  <a:pt x="591992" y="1599768"/>
                  <a:pt x="603892" y="1611490"/>
                </a:cubicBezTo>
                <a:cubicBezTo>
                  <a:pt x="772611" y="1176655"/>
                  <a:pt x="1165969" y="823888"/>
                  <a:pt x="1622153" y="716764"/>
                </a:cubicBezTo>
                <a:cubicBezTo>
                  <a:pt x="1626827" y="715659"/>
                  <a:pt x="1630078" y="718732"/>
                  <a:pt x="1630929" y="722314"/>
                </a:cubicBezTo>
                <a:cubicBezTo>
                  <a:pt x="1632415" y="721526"/>
                  <a:pt x="1633888" y="720726"/>
                  <a:pt x="1635361" y="719939"/>
                </a:cubicBezTo>
                <a:cubicBezTo>
                  <a:pt x="1605922" y="689738"/>
                  <a:pt x="1573855" y="662154"/>
                  <a:pt x="1539425" y="637795"/>
                </a:cubicBezTo>
                <a:cubicBezTo>
                  <a:pt x="1540174" y="640589"/>
                  <a:pt x="1539514" y="643663"/>
                  <a:pt x="1536415" y="645009"/>
                </a:cubicBezTo>
                <a:moveTo>
                  <a:pt x="912134" y="1810918"/>
                </a:moveTo>
                <a:cubicBezTo>
                  <a:pt x="1061536" y="1408100"/>
                  <a:pt x="1316159" y="1009727"/>
                  <a:pt x="1712615" y="814426"/>
                </a:cubicBezTo>
                <a:cubicBezTo>
                  <a:pt x="1691901" y="784188"/>
                  <a:pt x="1669029" y="755537"/>
                  <a:pt x="1644010" y="728943"/>
                </a:cubicBezTo>
                <a:cubicBezTo>
                  <a:pt x="1434282" y="847929"/>
                  <a:pt x="1237559" y="984606"/>
                  <a:pt x="1059466" y="1147763"/>
                </a:cubicBezTo>
                <a:cubicBezTo>
                  <a:pt x="898240" y="1295451"/>
                  <a:pt x="736988" y="1464043"/>
                  <a:pt x="683495" y="1681505"/>
                </a:cubicBezTo>
                <a:cubicBezTo>
                  <a:pt x="753320" y="1736128"/>
                  <a:pt x="830676" y="1780337"/>
                  <a:pt x="912134" y="1810918"/>
                </a:cubicBezTo>
                <a:moveTo>
                  <a:pt x="998328" y="1837613"/>
                </a:moveTo>
                <a:cubicBezTo>
                  <a:pt x="1143248" y="1473505"/>
                  <a:pt x="1446791" y="1167270"/>
                  <a:pt x="1798670" y="1000151"/>
                </a:cubicBezTo>
                <a:cubicBezTo>
                  <a:pt x="1800182" y="999427"/>
                  <a:pt x="1801617" y="999313"/>
                  <a:pt x="1802988" y="999402"/>
                </a:cubicBezTo>
                <a:cubicBezTo>
                  <a:pt x="1795940" y="976656"/>
                  <a:pt x="1787672" y="954050"/>
                  <a:pt x="1777893" y="931660"/>
                </a:cubicBezTo>
                <a:cubicBezTo>
                  <a:pt x="1761409" y="894005"/>
                  <a:pt x="1741711" y="857937"/>
                  <a:pt x="1719181" y="823888"/>
                </a:cubicBezTo>
                <a:cubicBezTo>
                  <a:pt x="1333444" y="1038607"/>
                  <a:pt x="1082618" y="1410068"/>
                  <a:pt x="931730" y="1817332"/>
                </a:cubicBezTo>
                <a:cubicBezTo>
                  <a:pt x="931653" y="1817522"/>
                  <a:pt x="931514" y="1817624"/>
                  <a:pt x="931425" y="1817801"/>
                </a:cubicBezTo>
                <a:cubicBezTo>
                  <a:pt x="953485" y="1825434"/>
                  <a:pt x="975799" y="1832051"/>
                  <a:pt x="998328" y="1837613"/>
                </a:cubicBezTo>
                <a:moveTo>
                  <a:pt x="1042093" y="1846795"/>
                </a:moveTo>
                <a:cubicBezTo>
                  <a:pt x="1229862" y="1548105"/>
                  <a:pt x="1511256" y="1301814"/>
                  <a:pt x="1830547" y="1152259"/>
                </a:cubicBezTo>
                <a:cubicBezTo>
                  <a:pt x="1827969" y="1106183"/>
                  <a:pt x="1820375" y="1059905"/>
                  <a:pt x="1807357" y="1014121"/>
                </a:cubicBezTo>
                <a:cubicBezTo>
                  <a:pt x="1807218" y="1014197"/>
                  <a:pt x="1807154" y="1014311"/>
                  <a:pt x="1807014" y="1014388"/>
                </a:cubicBezTo>
                <a:cubicBezTo>
                  <a:pt x="1448747" y="1194600"/>
                  <a:pt x="1184587" y="1481531"/>
                  <a:pt x="1011956" y="1840649"/>
                </a:cubicBezTo>
                <a:cubicBezTo>
                  <a:pt x="1021963" y="1842922"/>
                  <a:pt x="1032022" y="1844954"/>
                  <a:pt x="1042093" y="1846795"/>
                </a:cubicBezTo>
                <a:moveTo>
                  <a:pt x="1145687" y="1857679"/>
                </a:moveTo>
                <a:cubicBezTo>
                  <a:pt x="1142181" y="1855292"/>
                  <a:pt x="1140048" y="1850809"/>
                  <a:pt x="1142982" y="1846821"/>
                </a:cubicBezTo>
                <a:cubicBezTo>
                  <a:pt x="1325913" y="1598574"/>
                  <a:pt x="1567022" y="1386777"/>
                  <a:pt x="1825836" y="1220877"/>
                </a:cubicBezTo>
                <a:cubicBezTo>
                  <a:pt x="1827563" y="1219759"/>
                  <a:pt x="1829201" y="1219886"/>
                  <a:pt x="1830535" y="1220585"/>
                </a:cubicBezTo>
                <a:cubicBezTo>
                  <a:pt x="1831398" y="1204062"/>
                  <a:pt x="1831652" y="1187463"/>
                  <a:pt x="1831208" y="1170813"/>
                </a:cubicBezTo>
                <a:cubicBezTo>
                  <a:pt x="1516489" y="1330694"/>
                  <a:pt x="1257498" y="1558925"/>
                  <a:pt x="1056672" y="1849196"/>
                </a:cubicBezTo>
                <a:cubicBezTo>
                  <a:pt x="1086136" y="1853958"/>
                  <a:pt x="1115867" y="1856765"/>
                  <a:pt x="1145687" y="1857679"/>
                </a:cubicBezTo>
                <a:moveTo>
                  <a:pt x="1289997" y="1846097"/>
                </a:moveTo>
                <a:cubicBezTo>
                  <a:pt x="1417022" y="1687512"/>
                  <a:pt x="1582631" y="1549832"/>
                  <a:pt x="1764317" y="1458760"/>
                </a:cubicBezTo>
                <a:cubicBezTo>
                  <a:pt x="1767124" y="1457350"/>
                  <a:pt x="1769791" y="1457566"/>
                  <a:pt x="1772026" y="1458595"/>
                </a:cubicBezTo>
                <a:cubicBezTo>
                  <a:pt x="1804538" y="1386739"/>
                  <a:pt x="1824604" y="1309700"/>
                  <a:pt x="1829900" y="1230783"/>
                </a:cubicBezTo>
                <a:cubicBezTo>
                  <a:pt x="1570705" y="1405420"/>
                  <a:pt x="1354068" y="1616443"/>
                  <a:pt x="1156037" y="1856879"/>
                </a:cubicBezTo>
                <a:cubicBezTo>
                  <a:pt x="1155643" y="1857375"/>
                  <a:pt x="1155148" y="1857590"/>
                  <a:pt x="1154691" y="1857921"/>
                </a:cubicBezTo>
                <a:cubicBezTo>
                  <a:pt x="1199725" y="1858721"/>
                  <a:pt x="1245001" y="1854898"/>
                  <a:pt x="1289997" y="1846097"/>
                </a:cubicBezTo>
                <a:moveTo>
                  <a:pt x="1761497" y="1480884"/>
                </a:moveTo>
                <a:cubicBezTo>
                  <a:pt x="1591597" y="1579397"/>
                  <a:pt x="1443997" y="1695882"/>
                  <a:pt x="1312590" y="1841258"/>
                </a:cubicBezTo>
                <a:cubicBezTo>
                  <a:pt x="1367784" y="1828342"/>
                  <a:pt x="1422471" y="1807730"/>
                  <a:pt x="1475747" y="1778368"/>
                </a:cubicBezTo>
                <a:cubicBezTo>
                  <a:pt x="1602595" y="1708429"/>
                  <a:pt x="1700715" y="1603108"/>
                  <a:pt x="1761497" y="1480884"/>
                </a:cubicBezTo>
                <a:moveTo>
                  <a:pt x="2091596" y="287530"/>
                </a:moveTo>
                <a:cubicBezTo>
                  <a:pt x="1992777" y="464923"/>
                  <a:pt x="1855478" y="625209"/>
                  <a:pt x="1707903" y="763855"/>
                </a:cubicBezTo>
                <a:cubicBezTo>
                  <a:pt x="1837431" y="929615"/>
                  <a:pt x="1896029" y="1149795"/>
                  <a:pt x="1839730" y="1359815"/>
                </a:cubicBezTo>
                <a:cubicBezTo>
                  <a:pt x="1743019" y="1720520"/>
                  <a:pt x="1371518" y="1943963"/>
                  <a:pt x="1008679" y="1868195"/>
                </a:cubicBezTo>
                <a:cubicBezTo>
                  <a:pt x="933508" y="1852485"/>
                  <a:pt x="860648" y="1825142"/>
                  <a:pt x="792779" y="1788414"/>
                </a:cubicBezTo>
                <a:cubicBezTo>
                  <a:pt x="670656" y="1902853"/>
                  <a:pt x="535019" y="2006117"/>
                  <a:pt x="379241" y="2070201"/>
                </a:cubicBezTo>
                <a:cubicBezTo>
                  <a:pt x="307651" y="2099665"/>
                  <a:pt x="232416" y="2119807"/>
                  <a:pt x="155200" y="2126729"/>
                </a:cubicBezTo>
                <a:cubicBezTo>
                  <a:pt x="108274" y="2130945"/>
                  <a:pt x="41383" y="2136825"/>
                  <a:pt x="14027" y="2088743"/>
                </a:cubicBezTo>
                <a:cubicBezTo>
                  <a:pt x="-20657" y="2027783"/>
                  <a:pt x="18815" y="1936203"/>
                  <a:pt x="44685" y="1879396"/>
                </a:cubicBezTo>
                <a:cubicBezTo>
                  <a:pt x="80981" y="1799704"/>
                  <a:pt x="122561" y="1722018"/>
                  <a:pt x="165271" y="1645615"/>
                </a:cubicBezTo>
                <a:cubicBezTo>
                  <a:pt x="240925" y="1510271"/>
                  <a:pt x="324479" y="1379347"/>
                  <a:pt x="415246" y="1253643"/>
                </a:cubicBezTo>
                <a:cubicBezTo>
                  <a:pt x="379736" y="1054901"/>
                  <a:pt x="448723" y="842074"/>
                  <a:pt x="586099" y="695224"/>
                </a:cubicBezTo>
                <a:cubicBezTo>
                  <a:pt x="712680" y="559919"/>
                  <a:pt x="927450" y="455804"/>
                  <a:pt x="1116477" y="484951"/>
                </a:cubicBezTo>
                <a:cubicBezTo>
                  <a:pt x="1126789" y="486551"/>
                  <a:pt x="1123297" y="501385"/>
                  <a:pt x="1114153" y="502096"/>
                </a:cubicBezTo>
                <a:cubicBezTo>
                  <a:pt x="1022065" y="509424"/>
                  <a:pt x="935590" y="513780"/>
                  <a:pt x="847922" y="547054"/>
                </a:cubicBezTo>
                <a:cubicBezTo>
                  <a:pt x="754984" y="582322"/>
                  <a:pt x="669919" y="638494"/>
                  <a:pt x="601936" y="711061"/>
                </a:cubicBezTo>
                <a:cubicBezTo>
                  <a:pt x="491065" y="829400"/>
                  <a:pt x="436620" y="980136"/>
                  <a:pt x="427730" y="1137349"/>
                </a:cubicBezTo>
                <a:cubicBezTo>
                  <a:pt x="557410" y="880517"/>
                  <a:pt x="780269" y="679172"/>
                  <a:pt x="1044302" y="567132"/>
                </a:cubicBezTo>
                <a:cubicBezTo>
                  <a:pt x="1070503" y="544590"/>
                  <a:pt x="1096944" y="522314"/>
                  <a:pt x="1123767" y="500483"/>
                </a:cubicBezTo>
                <a:cubicBezTo>
                  <a:pt x="1250944" y="396915"/>
                  <a:pt x="1384663" y="301360"/>
                  <a:pt x="1524236" y="215190"/>
                </a:cubicBezTo>
                <a:cubicBezTo>
                  <a:pt x="1597832" y="169763"/>
                  <a:pt x="1673042" y="126938"/>
                  <a:pt x="1749699" y="86908"/>
                </a:cubicBezTo>
                <a:cubicBezTo>
                  <a:pt x="1816743" y="51894"/>
                  <a:pt x="1889590" y="7546"/>
                  <a:pt x="1966615" y="993"/>
                </a:cubicBezTo>
                <a:cubicBezTo>
                  <a:pt x="2033633" y="-4710"/>
                  <a:pt x="2106417" y="23256"/>
                  <a:pt x="2130420" y="90858"/>
                </a:cubicBezTo>
                <a:cubicBezTo>
                  <a:pt x="2153877" y="156885"/>
                  <a:pt x="2123689" y="229910"/>
                  <a:pt x="2091596" y="287530"/>
                </a:cubicBezTo>
              </a:path>
            </a:pathLst>
          </a:custGeom>
          <a:solidFill>
            <a:schemeClr val="bg2">
              <a:lumMod val="50000"/>
            </a:schemeClr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รูปแบบอิสระ: รูปร่าง 25">
            <a:extLst>
              <a:ext uri="{FF2B5EF4-FFF2-40B4-BE49-F238E27FC236}">
                <a16:creationId xmlns:a16="http://schemas.microsoft.com/office/drawing/2014/main" xmlns="" id="{34725CEF-8057-40AC-A207-AA76D5772C37}"/>
              </a:ext>
            </a:extLst>
          </p:cNvPr>
          <p:cNvSpPr/>
          <p:nvPr/>
        </p:nvSpPr>
        <p:spPr>
          <a:xfrm rot="17679369" flipV="1">
            <a:off x="391973" y="5603168"/>
            <a:ext cx="1136528" cy="1131662"/>
          </a:xfrm>
          <a:custGeom>
            <a:avLst/>
            <a:gdLst>
              <a:gd name="connsiteX0" fmla="*/ 2053407 w 2138355"/>
              <a:gd name="connsiteY0" fmla="*/ 40756 h 2129200"/>
              <a:gd name="connsiteX1" fmla="*/ 1872699 w 2138355"/>
              <a:gd name="connsiteY1" fmla="*/ 54421 h 2129200"/>
              <a:gd name="connsiteX2" fmla="*/ 1165194 w 2138355"/>
              <a:gd name="connsiteY2" fmla="*/ 499822 h 2129200"/>
              <a:gd name="connsiteX3" fmla="*/ 1096614 w 2138355"/>
              <a:gd name="connsiteY3" fmla="*/ 556325 h 2129200"/>
              <a:gd name="connsiteX4" fmla="*/ 1092258 w 2138355"/>
              <a:gd name="connsiteY4" fmla="*/ 561976 h 2129200"/>
              <a:gd name="connsiteX5" fmla="*/ 1087178 w 2138355"/>
              <a:gd name="connsiteY5" fmla="*/ 564110 h 2129200"/>
              <a:gd name="connsiteX6" fmla="*/ 115754 w 2138355"/>
              <a:gd name="connsiteY6" fmla="*/ 1790179 h 2129200"/>
              <a:gd name="connsiteX7" fmla="*/ 97263 w 2138355"/>
              <a:gd name="connsiteY7" fmla="*/ 2101976 h 2129200"/>
              <a:gd name="connsiteX8" fmla="*/ 331908 w 2138355"/>
              <a:gd name="connsiteY8" fmla="*/ 2059622 h 2129200"/>
              <a:gd name="connsiteX9" fmla="*/ 775202 w 2138355"/>
              <a:gd name="connsiteY9" fmla="*/ 1778774 h 2129200"/>
              <a:gd name="connsiteX10" fmla="*/ 697821 w 2138355"/>
              <a:gd name="connsiteY10" fmla="*/ 1728622 h 2129200"/>
              <a:gd name="connsiteX11" fmla="*/ 377793 w 2138355"/>
              <a:gd name="connsiteY11" fmla="*/ 1732013 h 2129200"/>
              <a:gd name="connsiteX12" fmla="*/ 383623 w 2138355"/>
              <a:gd name="connsiteY12" fmla="*/ 1723593 h 2129200"/>
              <a:gd name="connsiteX13" fmla="*/ 445268 w 2138355"/>
              <a:gd name="connsiteY13" fmla="*/ 1573784 h 2129200"/>
              <a:gd name="connsiteX14" fmla="*/ 599307 w 2138355"/>
              <a:gd name="connsiteY14" fmla="*/ 1327277 h 2129200"/>
              <a:gd name="connsiteX15" fmla="*/ 911029 w 2138355"/>
              <a:gd name="connsiteY15" fmla="*/ 937858 h 2129200"/>
              <a:gd name="connsiteX16" fmla="*/ 1367315 w 2138355"/>
              <a:gd name="connsiteY16" fmla="*/ 535154 h 2129200"/>
              <a:gd name="connsiteX17" fmla="*/ 1378452 w 2138355"/>
              <a:gd name="connsiteY17" fmla="*/ 528169 h 2129200"/>
              <a:gd name="connsiteX18" fmla="*/ 1687164 w 2138355"/>
              <a:gd name="connsiteY18" fmla="*/ 396241 h 2129200"/>
              <a:gd name="connsiteX19" fmla="*/ 1700576 w 2138355"/>
              <a:gd name="connsiteY19" fmla="*/ 403506 h 2129200"/>
              <a:gd name="connsiteX20" fmla="*/ 1743578 w 2138355"/>
              <a:gd name="connsiteY20" fmla="*/ 484087 h 2129200"/>
              <a:gd name="connsiteX21" fmla="*/ 1652252 w 2138355"/>
              <a:gd name="connsiteY21" fmla="*/ 700355 h 2129200"/>
              <a:gd name="connsiteX22" fmla="*/ 1691698 w 2138355"/>
              <a:gd name="connsiteY22" fmla="*/ 743853 h 2129200"/>
              <a:gd name="connsiteX23" fmla="*/ 1999534 w 2138355"/>
              <a:gd name="connsiteY23" fmla="*/ 384951 h 2129200"/>
              <a:gd name="connsiteX24" fmla="*/ 2106849 w 2138355"/>
              <a:gd name="connsiteY24" fmla="*/ 185663 h 2129200"/>
              <a:gd name="connsiteX25" fmla="*/ 2053407 w 2138355"/>
              <a:gd name="connsiteY25" fmla="*/ 40756 h 2129200"/>
              <a:gd name="connsiteX26" fmla="*/ 426498 w 2138355"/>
              <a:gd name="connsiteY26" fmla="*/ 1166318 h 2129200"/>
              <a:gd name="connsiteX27" fmla="*/ 427882 w 2138355"/>
              <a:gd name="connsiteY27" fmla="*/ 1236256 h 2129200"/>
              <a:gd name="connsiteX28" fmla="*/ 441560 w 2138355"/>
              <a:gd name="connsiteY28" fmla="*/ 1217435 h 2129200"/>
              <a:gd name="connsiteX29" fmla="*/ 1007841 w 2138355"/>
              <a:gd name="connsiteY29" fmla="*/ 598933 h 2129200"/>
              <a:gd name="connsiteX30" fmla="*/ 426498 w 2138355"/>
              <a:gd name="connsiteY30" fmla="*/ 1166318 h 2129200"/>
              <a:gd name="connsiteX31" fmla="*/ 1634967 w 2138355"/>
              <a:gd name="connsiteY31" fmla="*/ 683426 h 2129200"/>
              <a:gd name="connsiteX32" fmla="*/ 1701350 w 2138355"/>
              <a:gd name="connsiteY32" fmla="*/ 566802 h 2129200"/>
              <a:gd name="connsiteX33" fmla="*/ 1697820 w 2138355"/>
              <a:gd name="connsiteY33" fmla="*/ 416549 h 2129200"/>
              <a:gd name="connsiteX34" fmla="*/ 1693349 w 2138355"/>
              <a:gd name="connsiteY34" fmla="*/ 418670 h 2129200"/>
              <a:gd name="connsiteX35" fmla="*/ 1409644 w 2138355"/>
              <a:gd name="connsiteY35" fmla="*/ 538938 h 2129200"/>
              <a:gd name="connsiteX36" fmla="*/ 1634967 w 2138355"/>
              <a:gd name="connsiteY36" fmla="*/ 683426 h 2129200"/>
              <a:gd name="connsiteX37" fmla="*/ 559543 w 2138355"/>
              <a:gd name="connsiteY37" fmla="*/ 1564792 h 2129200"/>
              <a:gd name="connsiteX38" fmla="*/ 1531170 w 2138355"/>
              <a:gd name="connsiteY38" fmla="*/ 632575 h 2129200"/>
              <a:gd name="connsiteX39" fmla="*/ 1531678 w 2138355"/>
              <a:gd name="connsiteY39" fmla="*/ 632512 h 2129200"/>
              <a:gd name="connsiteX40" fmla="*/ 1382732 w 2138355"/>
              <a:gd name="connsiteY40" fmla="*/ 555550 h 2129200"/>
              <a:gd name="connsiteX41" fmla="*/ 936340 w 2138355"/>
              <a:gd name="connsiteY41" fmla="*/ 947548 h 2129200"/>
              <a:gd name="connsiteX42" fmla="*/ 632276 w 2138355"/>
              <a:gd name="connsiteY42" fmla="*/ 1321080 h 2129200"/>
              <a:gd name="connsiteX43" fmla="*/ 509289 w 2138355"/>
              <a:gd name="connsiteY43" fmla="*/ 1502791 h 2129200"/>
              <a:gd name="connsiteX44" fmla="*/ 559543 w 2138355"/>
              <a:gd name="connsiteY44" fmla="*/ 1564792 h 2129200"/>
              <a:gd name="connsiteX45" fmla="*/ 675964 w 2138355"/>
              <a:gd name="connsiteY45" fmla="*/ 1711972 h 2129200"/>
              <a:gd name="connsiteX46" fmla="*/ 658895 w 2138355"/>
              <a:gd name="connsiteY46" fmla="*/ 1704835 h 2129200"/>
              <a:gd name="connsiteX47" fmla="*/ 660229 w 2138355"/>
              <a:gd name="connsiteY47" fmla="*/ 1699107 h 2129200"/>
              <a:gd name="connsiteX48" fmla="*/ 552939 w 2138355"/>
              <a:gd name="connsiteY48" fmla="*/ 1590980 h 2129200"/>
              <a:gd name="connsiteX49" fmla="*/ 551225 w 2138355"/>
              <a:gd name="connsiteY49" fmla="*/ 1588846 h 2129200"/>
              <a:gd name="connsiteX50" fmla="*/ 500323 w 2138355"/>
              <a:gd name="connsiteY50" fmla="*/ 1517663 h 2129200"/>
              <a:gd name="connsiteX51" fmla="*/ 402647 w 2138355"/>
              <a:gd name="connsiteY51" fmla="*/ 1748752 h 2129200"/>
              <a:gd name="connsiteX52" fmla="*/ 682657 w 2138355"/>
              <a:gd name="connsiteY52" fmla="*/ 1717446 h 2129200"/>
              <a:gd name="connsiteX53" fmla="*/ 675964 w 2138355"/>
              <a:gd name="connsiteY53" fmla="*/ 1711972 h 2129200"/>
              <a:gd name="connsiteX54" fmla="*/ 611131 w 2138355"/>
              <a:gd name="connsiteY54" fmla="*/ 1618678 h 2129200"/>
              <a:gd name="connsiteX55" fmla="*/ 667290 w 2138355"/>
              <a:gd name="connsiteY55" fmla="*/ 1668475 h 2129200"/>
              <a:gd name="connsiteX56" fmla="*/ 1031158 w 2138355"/>
              <a:gd name="connsiteY56" fmla="*/ 1151040 h 2129200"/>
              <a:gd name="connsiteX57" fmla="*/ 1601808 w 2138355"/>
              <a:gd name="connsiteY57" fmla="*/ 737934 h 2129200"/>
              <a:gd name="connsiteX58" fmla="*/ 611131 w 2138355"/>
              <a:gd name="connsiteY58" fmla="*/ 1618678 h 2129200"/>
              <a:gd name="connsiteX59" fmla="*/ 1536415 w 2138355"/>
              <a:gd name="connsiteY59" fmla="*/ 645009 h 2129200"/>
              <a:gd name="connsiteX60" fmla="*/ 958793 w 2138355"/>
              <a:gd name="connsiteY60" fmla="*/ 1023913 h 2129200"/>
              <a:gd name="connsiteX61" fmla="*/ 569081 w 2138355"/>
              <a:gd name="connsiteY61" fmla="*/ 1575448 h 2129200"/>
              <a:gd name="connsiteX62" fmla="*/ 603892 w 2138355"/>
              <a:gd name="connsiteY62" fmla="*/ 1611490 h 2129200"/>
              <a:gd name="connsiteX63" fmla="*/ 1622153 w 2138355"/>
              <a:gd name="connsiteY63" fmla="*/ 716764 h 2129200"/>
              <a:gd name="connsiteX64" fmla="*/ 1630929 w 2138355"/>
              <a:gd name="connsiteY64" fmla="*/ 722314 h 2129200"/>
              <a:gd name="connsiteX65" fmla="*/ 1635361 w 2138355"/>
              <a:gd name="connsiteY65" fmla="*/ 719939 h 2129200"/>
              <a:gd name="connsiteX66" fmla="*/ 1539425 w 2138355"/>
              <a:gd name="connsiteY66" fmla="*/ 637795 h 2129200"/>
              <a:gd name="connsiteX67" fmla="*/ 1536415 w 2138355"/>
              <a:gd name="connsiteY67" fmla="*/ 645009 h 2129200"/>
              <a:gd name="connsiteX68" fmla="*/ 912134 w 2138355"/>
              <a:gd name="connsiteY68" fmla="*/ 1810918 h 2129200"/>
              <a:gd name="connsiteX69" fmla="*/ 1712615 w 2138355"/>
              <a:gd name="connsiteY69" fmla="*/ 814426 h 2129200"/>
              <a:gd name="connsiteX70" fmla="*/ 1644010 w 2138355"/>
              <a:gd name="connsiteY70" fmla="*/ 728943 h 2129200"/>
              <a:gd name="connsiteX71" fmla="*/ 1059466 w 2138355"/>
              <a:gd name="connsiteY71" fmla="*/ 1147763 h 2129200"/>
              <a:gd name="connsiteX72" fmla="*/ 683495 w 2138355"/>
              <a:gd name="connsiteY72" fmla="*/ 1681505 h 2129200"/>
              <a:gd name="connsiteX73" fmla="*/ 912134 w 2138355"/>
              <a:gd name="connsiteY73" fmla="*/ 1810918 h 2129200"/>
              <a:gd name="connsiteX74" fmla="*/ 998328 w 2138355"/>
              <a:gd name="connsiteY74" fmla="*/ 1837613 h 2129200"/>
              <a:gd name="connsiteX75" fmla="*/ 1798670 w 2138355"/>
              <a:gd name="connsiteY75" fmla="*/ 1000151 h 2129200"/>
              <a:gd name="connsiteX76" fmla="*/ 1802988 w 2138355"/>
              <a:gd name="connsiteY76" fmla="*/ 999402 h 2129200"/>
              <a:gd name="connsiteX77" fmla="*/ 1777893 w 2138355"/>
              <a:gd name="connsiteY77" fmla="*/ 931660 h 2129200"/>
              <a:gd name="connsiteX78" fmla="*/ 1719181 w 2138355"/>
              <a:gd name="connsiteY78" fmla="*/ 823888 h 2129200"/>
              <a:gd name="connsiteX79" fmla="*/ 931730 w 2138355"/>
              <a:gd name="connsiteY79" fmla="*/ 1817332 h 2129200"/>
              <a:gd name="connsiteX80" fmla="*/ 931425 w 2138355"/>
              <a:gd name="connsiteY80" fmla="*/ 1817801 h 2129200"/>
              <a:gd name="connsiteX81" fmla="*/ 998328 w 2138355"/>
              <a:gd name="connsiteY81" fmla="*/ 1837613 h 2129200"/>
              <a:gd name="connsiteX82" fmla="*/ 1042093 w 2138355"/>
              <a:gd name="connsiteY82" fmla="*/ 1846795 h 2129200"/>
              <a:gd name="connsiteX83" fmla="*/ 1830547 w 2138355"/>
              <a:gd name="connsiteY83" fmla="*/ 1152259 h 2129200"/>
              <a:gd name="connsiteX84" fmla="*/ 1807357 w 2138355"/>
              <a:gd name="connsiteY84" fmla="*/ 1014121 h 2129200"/>
              <a:gd name="connsiteX85" fmla="*/ 1807014 w 2138355"/>
              <a:gd name="connsiteY85" fmla="*/ 1014388 h 2129200"/>
              <a:gd name="connsiteX86" fmla="*/ 1011956 w 2138355"/>
              <a:gd name="connsiteY86" fmla="*/ 1840649 h 2129200"/>
              <a:gd name="connsiteX87" fmla="*/ 1042093 w 2138355"/>
              <a:gd name="connsiteY87" fmla="*/ 1846795 h 2129200"/>
              <a:gd name="connsiteX88" fmla="*/ 1145687 w 2138355"/>
              <a:gd name="connsiteY88" fmla="*/ 1857679 h 2129200"/>
              <a:gd name="connsiteX89" fmla="*/ 1142982 w 2138355"/>
              <a:gd name="connsiteY89" fmla="*/ 1846821 h 2129200"/>
              <a:gd name="connsiteX90" fmla="*/ 1825836 w 2138355"/>
              <a:gd name="connsiteY90" fmla="*/ 1220877 h 2129200"/>
              <a:gd name="connsiteX91" fmla="*/ 1830535 w 2138355"/>
              <a:gd name="connsiteY91" fmla="*/ 1220585 h 2129200"/>
              <a:gd name="connsiteX92" fmla="*/ 1831208 w 2138355"/>
              <a:gd name="connsiteY92" fmla="*/ 1170813 h 2129200"/>
              <a:gd name="connsiteX93" fmla="*/ 1056672 w 2138355"/>
              <a:gd name="connsiteY93" fmla="*/ 1849196 h 2129200"/>
              <a:gd name="connsiteX94" fmla="*/ 1145687 w 2138355"/>
              <a:gd name="connsiteY94" fmla="*/ 1857679 h 2129200"/>
              <a:gd name="connsiteX95" fmla="*/ 1289997 w 2138355"/>
              <a:gd name="connsiteY95" fmla="*/ 1846097 h 2129200"/>
              <a:gd name="connsiteX96" fmla="*/ 1764317 w 2138355"/>
              <a:gd name="connsiteY96" fmla="*/ 1458760 h 2129200"/>
              <a:gd name="connsiteX97" fmla="*/ 1772026 w 2138355"/>
              <a:gd name="connsiteY97" fmla="*/ 1458595 h 2129200"/>
              <a:gd name="connsiteX98" fmla="*/ 1829900 w 2138355"/>
              <a:gd name="connsiteY98" fmla="*/ 1230783 h 2129200"/>
              <a:gd name="connsiteX99" fmla="*/ 1156037 w 2138355"/>
              <a:gd name="connsiteY99" fmla="*/ 1856879 h 2129200"/>
              <a:gd name="connsiteX100" fmla="*/ 1154691 w 2138355"/>
              <a:gd name="connsiteY100" fmla="*/ 1857921 h 2129200"/>
              <a:gd name="connsiteX101" fmla="*/ 1289997 w 2138355"/>
              <a:gd name="connsiteY101" fmla="*/ 1846097 h 2129200"/>
              <a:gd name="connsiteX102" fmla="*/ 1761497 w 2138355"/>
              <a:gd name="connsiteY102" fmla="*/ 1480884 h 2129200"/>
              <a:gd name="connsiteX103" fmla="*/ 1312590 w 2138355"/>
              <a:gd name="connsiteY103" fmla="*/ 1841258 h 2129200"/>
              <a:gd name="connsiteX104" fmla="*/ 1475747 w 2138355"/>
              <a:gd name="connsiteY104" fmla="*/ 1778368 h 2129200"/>
              <a:gd name="connsiteX105" fmla="*/ 1761497 w 2138355"/>
              <a:gd name="connsiteY105" fmla="*/ 1480884 h 2129200"/>
              <a:gd name="connsiteX106" fmla="*/ 2091596 w 2138355"/>
              <a:gd name="connsiteY106" fmla="*/ 287530 h 2129200"/>
              <a:gd name="connsiteX107" fmla="*/ 1707903 w 2138355"/>
              <a:gd name="connsiteY107" fmla="*/ 763855 h 2129200"/>
              <a:gd name="connsiteX108" fmla="*/ 1839730 w 2138355"/>
              <a:gd name="connsiteY108" fmla="*/ 1359815 h 2129200"/>
              <a:gd name="connsiteX109" fmla="*/ 1008679 w 2138355"/>
              <a:gd name="connsiteY109" fmla="*/ 1868195 h 2129200"/>
              <a:gd name="connsiteX110" fmla="*/ 792779 w 2138355"/>
              <a:gd name="connsiteY110" fmla="*/ 1788414 h 2129200"/>
              <a:gd name="connsiteX111" fmla="*/ 379241 w 2138355"/>
              <a:gd name="connsiteY111" fmla="*/ 2070201 h 2129200"/>
              <a:gd name="connsiteX112" fmla="*/ 155200 w 2138355"/>
              <a:gd name="connsiteY112" fmla="*/ 2126729 h 2129200"/>
              <a:gd name="connsiteX113" fmla="*/ 14027 w 2138355"/>
              <a:gd name="connsiteY113" fmla="*/ 2088743 h 2129200"/>
              <a:gd name="connsiteX114" fmla="*/ 44685 w 2138355"/>
              <a:gd name="connsiteY114" fmla="*/ 1879396 h 2129200"/>
              <a:gd name="connsiteX115" fmla="*/ 165271 w 2138355"/>
              <a:gd name="connsiteY115" fmla="*/ 1645615 h 2129200"/>
              <a:gd name="connsiteX116" fmla="*/ 415246 w 2138355"/>
              <a:gd name="connsiteY116" fmla="*/ 1253643 h 2129200"/>
              <a:gd name="connsiteX117" fmla="*/ 586099 w 2138355"/>
              <a:gd name="connsiteY117" fmla="*/ 695224 h 2129200"/>
              <a:gd name="connsiteX118" fmla="*/ 1116477 w 2138355"/>
              <a:gd name="connsiteY118" fmla="*/ 484951 h 2129200"/>
              <a:gd name="connsiteX119" fmla="*/ 1114153 w 2138355"/>
              <a:gd name="connsiteY119" fmla="*/ 502096 h 2129200"/>
              <a:gd name="connsiteX120" fmla="*/ 847922 w 2138355"/>
              <a:gd name="connsiteY120" fmla="*/ 547054 h 2129200"/>
              <a:gd name="connsiteX121" fmla="*/ 601936 w 2138355"/>
              <a:gd name="connsiteY121" fmla="*/ 711061 h 2129200"/>
              <a:gd name="connsiteX122" fmla="*/ 427730 w 2138355"/>
              <a:gd name="connsiteY122" fmla="*/ 1137349 h 2129200"/>
              <a:gd name="connsiteX123" fmla="*/ 1044302 w 2138355"/>
              <a:gd name="connsiteY123" fmla="*/ 567132 h 2129200"/>
              <a:gd name="connsiteX124" fmla="*/ 1123767 w 2138355"/>
              <a:gd name="connsiteY124" fmla="*/ 500483 h 2129200"/>
              <a:gd name="connsiteX125" fmla="*/ 1524236 w 2138355"/>
              <a:gd name="connsiteY125" fmla="*/ 215190 h 2129200"/>
              <a:gd name="connsiteX126" fmla="*/ 1749699 w 2138355"/>
              <a:gd name="connsiteY126" fmla="*/ 86908 h 2129200"/>
              <a:gd name="connsiteX127" fmla="*/ 1966615 w 2138355"/>
              <a:gd name="connsiteY127" fmla="*/ 993 h 2129200"/>
              <a:gd name="connsiteX128" fmla="*/ 2130420 w 2138355"/>
              <a:gd name="connsiteY128" fmla="*/ 90858 h 2129200"/>
              <a:gd name="connsiteX129" fmla="*/ 2091596 w 2138355"/>
              <a:gd name="connsiteY129" fmla="*/ 287530 h 21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138355" h="2129200">
                <a:moveTo>
                  <a:pt x="2053407" y="40756"/>
                </a:moveTo>
                <a:cubicBezTo>
                  <a:pt x="1995559" y="11241"/>
                  <a:pt x="1928223" y="30190"/>
                  <a:pt x="1872699" y="54421"/>
                </a:cubicBezTo>
                <a:cubicBezTo>
                  <a:pt x="1619384" y="165000"/>
                  <a:pt x="1380167" y="327636"/>
                  <a:pt x="1165194" y="499822"/>
                </a:cubicBezTo>
                <a:cubicBezTo>
                  <a:pt x="1142080" y="518339"/>
                  <a:pt x="1119296" y="537275"/>
                  <a:pt x="1096614" y="556325"/>
                </a:cubicBezTo>
                <a:cubicBezTo>
                  <a:pt x="1096309" y="558662"/>
                  <a:pt x="1095001" y="560909"/>
                  <a:pt x="1092258" y="561976"/>
                </a:cubicBezTo>
                <a:cubicBezTo>
                  <a:pt x="1090543" y="562649"/>
                  <a:pt x="1088892" y="563424"/>
                  <a:pt x="1087178" y="564110"/>
                </a:cubicBezTo>
                <a:cubicBezTo>
                  <a:pt x="686315" y="902920"/>
                  <a:pt x="355086" y="1323289"/>
                  <a:pt x="115754" y="1790179"/>
                </a:cubicBezTo>
                <a:cubicBezTo>
                  <a:pt x="82836" y="1854390"/>
                  <a:pt x="-50997" y="2092096"/>
                  <a:pt x="97263" y="2101976"/>
                </a:cubicBezTo>
                <a:cubicBezTo>
                  <a:pt x="174784" y="2107145"/>
                  <a:pt x="259277" y="2085225"/>
                  <a:pt x="331908" y="2059622"/>
                </a:cubicBezTo>
                <a:cubicBezTo>
                  <a:pt x="498443" y="2000910"/>
                  <a:pt x="641458" y="1891461"/>
                  <a:pt x="775202" y="1778774"/>
                </a:cubicBezTo>
                <a:cubicBezTo>
                  <a:pt x="748519" y="1763484"/>
                  <a:pt x="722624" y="1746809"/>
                  <a:pt x="697821" y="1728622"/>
                </a:cubicBezTo>
                <a:cubicBezTo>
                  <a:pt x="623450" y="1782241"/>
                  <a:pt x="387420" y="1890725"/>
                  <a:pt x="377793" y="1732013"/>
                </a:cubicBezTo>
                <a:cubicBezTo>
                  <a:pt x="377527" y="1727695"/>
                  <a:pt x="380219" y="1724825"/>
                  <a:pt x="383623" y="1723593"/>
                </a:cubicBezTo>
                <a:cubicBezTo>
                  <a:pt x="385426" y="1669237"/>
                  <a:pt x="408985" y="1614157"/>
                  <a:pt x="445268" y="1573784"/>
                </a:cubicBezTo>
                <a:cubicBezTo>
                  <a:pt x="488448" y="1486052"/>
                  <a:pt x="547681" y="1403147"/>
                  <a:pt x="599307" y="1327277"/>
                </a:cubicBezTo>
                <a:cubicBezTo>
                  <a:pt x="692931" y="1189660"/>
                  <a:pt x="797744" y="1059739"/>
                  <a:pt x="911029" y="937858"/>
                </a:cubicBezTo>
                <a:cubicBezTo>
                  <a:pt x="1045941" y="792684"/>
                  <a:pt x="1195852" y="643675"/>
                  <a:pt x="1367315" y="535154"/>
                </a:cubicBezTo>
                <a:cubicBezTo>
                  <a:pt x="1369080" y="530709"/>
                  <a:pt x="1373017" y="527585"/>
                  <a:pt x="1378452" y="528169"/>
                </a:cubicBezTo>
                <a:cubicBezTo>
                  <a:pt x="1474274" y="468835"/>
                  <a:pt x="1576789" y="422276"/>
                  <a:pt x="1687164" y="396241"/>
                </a:cubicBezTo>
                <a:cubicBezTo>
                  <a:pt x="1693845" y="394667"/>
                  <a:pt x="1698607" y="398566"/>
                  <a:pt x="1700576" y="403506"/>
                </a:cubicBezTo>
                <a:cubicBezTo>
                  <a:pt x="1730370" y="408611"/>
                  <a:pt x="1745635" y="451461"/>
                  <a:pt x="1743578" y="484087"/>
                </a:cubicBezTo>
                <a:cubicBezTo>
                  <a:pt x="1738587" y="563259"/>
                  <a:pt x="1702150" y="639624"/>
                  <a:pt x="1652252" y="700355"/>
                </a:cubicBezTo>
                <a:cubicBezTo>
                  <a:pt x="1665993" y="714313"/>
                  <a:pt x="1679100" y="728867"/>
                  <a:pt x="1691698" y="743853"/>
                </a:cubicBezTo>
                <a:cubicBezTo>
                  <a:pt x="1806760" y="635382"/>
                  <a:pt x="1910557" y="515824"/>
                  <a:pt x="1999534" y="384951"/>
                </a:cubicBezTo>
                <a:cubicBezTo>
                  <a:pt x="2040974" y="323991"/>
                  <a:pt x="2089310" y="258434"/>
                  <a:pt x="2106849" y="185663"/>
                </a:cubicBezTo>
                <a:cubicBezTo>
                  <a:pt x="2120273" y="129986"/>
                  <a:pt x="2108894" y="69077"/>
                  <a:pt x="2053407" y="40756"/>
                </a:cubicBezTo>
                <a:moveTo>
                  <a:pt x="426498" y="1166318"/>
                </a:moveTo>
                <a:cubicBezTo>
                  <a:pt x="426003" y="1189559"/>
                  <a:pt x="426460" y="1212888"/>
                  <a:pt x="427882" y="1236256"/>
                </a:cubicBezTo>
                <a:cubicBezTo>
                  <a:pt x="432454" y="1229995"/>
                  <a:pt x="436950" y="1223683"/>
                  <a:pt x="441560" y="1217435"/>
                </a:cubicBezTo>
                <a:cubicBezTo>
                  <a:pt x="608070" y="992175"/>
                  <a:pt x="797833" y="784251"/>
                  <a:pt x="1007841" y="598933"/>
                </a:cubicBezTo>
                <a:cubicBezTo>
                  <a:pt x="757130" y="718885"/>
                  <a:pt x="555911" y="919163"/>
                  <a:pt x="426498" y="1166318"/>
                </a:cubicBezTo>
                <a:moveTo>
                  <a:pt x="1634967" y="683426"/>
                </a:moveTo>
                <a:cubicBezTo>
                  <a:pt x="1663250" y="647854"/>
                  <a:pt x="1686021" y="610198"/>
                  <a:pt x="1701350" y="566802"/>
                </a:cubicBezTo>
                <a:cubicBezTo>
                  <a:pt x="1710329" y="541364"/>
                  <a:pt x="1742143" y="430201"/>
                  <a:pt x="1697820" y="416549"/>
                </a:cubicBezTo>
                <a:cubicBezTo>
                  <a:pt x="1696626" y="417488"/>
                  <a:pt x="1695153" y="418225"/>
                  <a:pt x="1693349" y="418670"/>
                </a:cubicBezTo>
                <a:cubicBezTo>
                  <a:pt x="1592270" y="443612"/>
                  <a:pt x="1498074" y="485738"/>
                  <a:pt x="1409644" y="538938"/>
                </a:cubicBezTo>
                <a:cubicBezTo>
                  <a:pt x="1493997" y="571920"/>
                  <a:pt x="1570146" y="621819"/>
                  <a:pt x="1634967" y="683426"/>
                </a:cubicBezTo>
                <a:moveTo>
                  <a:pt x="559543" y="1564792"/>
                </a:moveTo>
                <a:cubicBezTo>
                  <a:pt x="733838" y="1146709"/>
                  <a:pt x="1108285" y="790449"/>
                  <a:pt x="1531170" y="632575"/>
                </a:cubicBezTo>
                <a:cubicBezTo>
                  <a:pt x="1531348" y="632512"/>
                  <a:pt x="1531500" y="632563"/>
                  <a:pt x="1531678" y="632512"/>
                </a:cubicBezTo>
                <a:cubicBezTo>
                  <a:pt x="1485704" y="600914"/>
                  <a:pt x="1435831" y="574829"/>
                  <a:pt x="1382732" y="555550"/>
                </a:cubicBezTo>
                <a:cubicBezTo>
                  <a:pt x="1215562" y="661684"/>
                  <a:pt x="1069220" y="806337"/>
                  <a:pt x="936340" y="947548"/>
                </a:cubicBezTo>
                <a:cubicBezTo>
                  <a:pt x="826218" y="1064578"/>
                  <a:pt x="724021" y="1189114"/>
                  <a:pt x="632276" y="1321080"/>
                </a:cubicBezTo>
                <a:cubicBezTo>
                  <a:pt x="592957" y="1377633"/>
                  <a:pt x="548799" y="1438745"/>
                  <a:pt x="509289" y="1502791"/>
                </a:cubicBezTo>
                <a:cubicBezTo>
                  <a:pt x="525063" y="1524178"/>
                  <a:pt x="541916" y="1544815"/>
                  <a:pt x="559543" y="1564792"/>
                </a:cubicBezTo>
                <a:moveTo>
                  <a:pt x="675964" y="1711972"/>
                </a:moveTo>
                <a:cubicBezTo>
                  <a:pt x="671837" y="1720596"/>
                  <a:pt x="656787" y="1715693"/>
                  <a:pt x="658895" y="1704835"/>
                </a:cubicBezTo>
                <a:cubicBezTo>
                  <a:pt x="659276" y="1702892"/>
                  <a:pt x="659835" y="1701025"/>
                  <a:pt x="660229" y="1699107"/>
                </a:cubicBezTo>
                <a:cubicBezTo>
                  <a:pt x="621049" y="1666545"/>
                  <a:pt x="584930" y="1630451"/>
                  <a:pt x="552939" y="1590980"/>
                </a:cubicBezTo>
                <a:cubicBezTo>
                  <a:pt x="552177" y="1590408"/>
                  <a:pt x="551618" y="1589672"/>
                  <a:pt x="551225" y="1588846"/>
                </a:cubicBezTo>
                <a:cubicBezTo>
                  <a:pt x="532924" y="1566100"/>
                  <a:pt x="515804" y="1542428"/>
                  <a:pt x="500323" y="1517663"/>
                </a:cubicBezTo>
                <a:cubicBezTo>
                  <a:pt x="455784" y="1591792"/>
                  <a:pt x="418497" y="1669631"/>
                  <a:pt x="402647" y="1748752"/>
                </a:cubicBezTo>
                <a:cubicBezTo>
                  <a:pt x="445014" y="1841715"/>
                  <a:pt x="609988" y="1753717"/>
                  <a:pt x="682657" y="1717446"/>
                </a:cubicBezTo>
                <a:cubicBezTo>
                  <a:pt x="680371" y="1715681"/>
                  <a:pt x="678225" y="1713750"/>
                  <a:pt x="675964" y="1711972"/>
                </a:cubicBezTo>
                <a:moveTo>
                  <a:pt x="611131" y="1618678"/>
                </a:moveTo>
                <a:cubicBezTo>
                  <a:pt x="629152" y="1636065"/>
                  <a:pt x="647935" y="1652625"/>
                  <a:pt x="667290" y="1668475"/>
                </a:cubicBezTo>
                <a:cubicBezTo>
                  <a:pt x="721062" y="1459281"/>
                  <a:pt x="875977" y="1294549"/>
                  <a:pt x="1031158" y="1151040"/>
                </a:cubicBezTo>
                <a:cubicBezTo>
                  <a:pt x="1203484" y="991655"/>
                  <a:pt x="1395623" y="850736"/>
                  <a:pt x="1601808" y="737934"/>
                </a:cubicBezTo>
                <a:cubicBezTo>
                  <a:pt x="1155809" y="870319"/>
                  <a:pt x="791852" y="1186854"/>
                  <a:pt x="611131" y="1618678"/>
                </a:cubicBezTo>
                <a:moveTo>
                  <a:pt x="1536415" y="645009"/>
                </a:moveTo>
                <a:cubicBezTo>
                  <a:pt x="1322763" y="738697"/>
                  <a:pt x="1126840" y="860921"/>
                  <a:pt x="958793" y="1023913"/>
                </a:cubicBezTo>
                <a:cubicBezTo>
                  <a:pt x="794049" y="1183691"/>
                  <a:pt x="669601" y="1370546"/>
                  <a:pt x="569081" y="1575448"/>
                </a:cubicBezTo>
                <a:cubicBezTo>
                  <a:pt x="580320" y="1587805"/>
                  <a:pt x="591992" y="1599768"/>
                  <a:pt x="603892" y="1611490"/>
                </a:cubicBezTo>
                <a:cubicBezTo>
                  <a:pt x="772611" y="1176655"/>
                  <a:pt x="1165969" y="823888"/>
                  <a:pt x="1622153" y="716764"/>
                </a:cubicBezTo>
                <a:cubicBezTo>
                  <a:pt x="1626827" y="715659"/>
                  <a:pt x="1630078" y="718732"/>
                  <a:pt x="1630929" y="722314"/>
                </a:cubicBezTo>
                <a:cubicBezTo>
                  <a:pt x="1632415" y="721526"/>
                  <a:pt x="1633888" y="720726"/>
                  <a:pt x="1635361" y="719939"/>
                </a:cubicBezTo>
                <a:cubicBezTo>
                  <a:pt x="1605922" y="689738"/>
                  <a:pt x="1573855" y="662154"/>
                  <a:pt x="1539425" y="637795"/>
                </a:cubicBezTo>
                <a:cubicBezTo>
                  <a:pt x="1540174" y="640589"/>
                  <a:pt x="1539514" y="643663"/>
                  <a:pt x="1536415" y="645009"/>
                </a:cubicBezTo>
                <a:moveTo>
                  <a:pt x="912134" y="1810918"/>
                </a:moveTo>
                <a:cubicBezTo>
                  <a:pt x="1061536" y="1408100"/>
                  <a:pt x="1316159" y="1009727"/>
                  <a:pt x="1712615" y="814426"/>
                </a:cubicBezTo>
                <a:cubicBezTo>
                  <a:pt x="1691901" y="784188"/>
                  <a:pt x="1669029" y="755537"/>
                  <a:pt x="1644010" y="728943"/>
                </a:cubicBezTo>
                <a:cubicBezTo>
                  <a:pt x="1434282" y="847929"/>
                  <a:pt x="1237559" y="984606"/>
                  <a:pt x="1059466" y="1147763"/>
                </a:cubicBezTo>
                <a:cubicBezTo>
                  <a:pt x="898240" y="1295451"/>
                  <a:pt x="736988" y="1464043"/>
                  <a:pt x="683495" y="1681505"/>
                </a:cubicBezTo>
                <a:cubicBezTo>
                  <a:pt x="753320" y="1736128"/>
                  <a:pt x="830676" y="1780337"/>
                  <a:pt x="912134" y="1810918"/>
                </a:cubicBezTo>
                <a:moveTo>
                  <a:pt x="998328" y="1837613"/>
                </a:moveTo>
                <a:cubicBezTo>
                  <a:pt x="1143248" y="1473505"/>
                  <a:pt x="1446791" y="1167270"/>
                  <a:pt x="1798670" y="1000151"/>
                </a:cubicBezTo>
                <a:cubicBezTo>
                  <a:pt x="1800182" y="999427"/>
                  <a:pt x="1801617" y="999313"/>
                  <a:pt x="1802988" y="999402"/>
                </a:cubicBezTo>
                <a:cubicBezTo>
                  <a:pt x="1795940" y="976656"/>
                  <a:pt x="1787672" y="954050"/>
                  <a:pt x="1777893" y="931660"/>
                </a:cubicBezTo>
                <a:cubicBezTo>
                  <a:pt x="1761409" y="894005"/>
                  <a:pt x="1741711" y="857937"/>
                  <a:pt x="1719181" y="823888"/>
                </a:cubicBezTo>
                <a:cubicBezTo>
                  <a:pt x="1333444" y="1038607"/>
                  <a:pt x="1082618" y="1410068"/>
                  <a:pt x="931730" y="1817332"/>
                </a:cubicBezTo>
                <a:cubicBezTo>
                  <a:pt x="931653" y="1817522"/>
                  <a:pt x="931514" y="1817624"/>
                  <a:pt x="931425" y="1817801"/>
                </a:cubicBezTo>
                <a:cubicBezTo>
                  <a:pt x="953485" y="1825434"/>
                  <a:pt x="975799" y="1832051"/>
                  <a:pt x="998328" y="1837613"/>
                </a:cubicBezTo>
                <a:moveTo>
                  <a:pt x="1042093" y="1846795"/>
                </a:moveTo>
                <a:cubicBezTo>
                  <a:pt x="1229862" y="1548105"/>
                  <a:pt x="1511256" y="1301814"/>
                  <a:pt x="1830547" y="1152259"/>
                </a:cubicBezTo>
                <a:cubicBezTo>
                  <a:pt x="1827969" y="1106183"/>
                  <a:pt x="1820375" y="1059905"/>
                  <a:pt x="1807357" y="1014121"/>
                </a:cubicBezTo>
                <a:cubicBezTo>
                  <a:pt x="1807218" y="1014197"/>
                  <a:pt x="1807154" y="1014311"/>
                  <a:pt x="1807014" y="1014388"/>
                </a:cubicBezTo>
                <a:cubicBezTo>
                  <a:pt x="1448747" y="1194600"/>
                  <a:pt x="1184587" y="1481531"/>
                  <a:pt x="1011956" y="1840649"/>
                </a:cubicBezTo>
                <a:cubicBezTo>
                  <a:pt x="1021963" y="1842922"/>
                  <a:pt x="1032022" y="1844954"/>
                  <a:pt x="1042093" y="1846795"/>
                </a:cubicBezTo>
                <a:moveTo>
                  <a:pt x="1145687" y="1857679"/>
                </a:moveTo>
                <a:cubicBezTo>
                  <a:pt x="1142181" y="1855292"/>
                  <a:pt x="1140048" y="1850809"/>
                  <a:pt x="1142982" y="1846821"/>
                </a:cubicBezTo>
                <a:cubicBezTo>
                  <a:pt x="1325913" y="1598574"/>
                  <a:pt x="1567022" y="1386777"/>
                  <a:pt x="1825836" y="1220877"/>
                </a:cubicBezTo>
                <a:cubicBezTo>
                  <a:pt x="1827563" y="1219759"/>
                  <a:pt x="1829201" y="1219886"/>
                  <a:pt x="1830535" y="1220585"/>
                </a:cubicBezTo>
                <a:cubicBezTo>
                  <a:pt x="1831398" y="1204062"/>
                  <a:pt x="1831652" y="1187463"/>
                  <a:pt x="1831208" y="1170813"/>
                </a:cubicBezTo>
                <a:cubicBezTo>
                  <a:pt x="1516489" y="1330694"/>
                  <a:pt x="1257498" y="1558925"/>
                  <a:pt x="1056672" y="1849196"/>
                </a:cubicBezTo>
                <a:cubicBezTo>
                  <a:pt x="1086136" y="1853958"/>
                  <a:pt x="1115867" y="1856765"/>
                  <a:pt x="1145687" y="1857679"/>
                </a:cubicBezTo>
                <a:moveTo>
                  <a:pt x="1289997" y="1846097"/>
                </a:moveTo>
                <a:cubicBezTo>
                  <a:pt x="1417022" y="1687512"/>
                  <a:pt x="1582631" y="1549832"/>
                  <a:pt x="1764317" y="1458760"/>
                </a:cubicBezTo>
                <a:cubicBezTo>
                  <a:pt x="1767124" y="1457350"/>
                  <a:pt x="1769791" y="1457566"/>
                  <a:pt x="1772026" y="1458595"/>
                </a:cubicBezTo>
                <a:cubicBezTo>
                  <a:pt x="1804538" y="1386739"/>
                  <a:pt x="1824604" y="1309700"/>
                  <a:pt x="1829900" y="1230783"/>
                </a:cubicBezTo>
                <a:cubicBezTo>
                  <a:pt x="1570705" y="1405420"/>
                  <a:pt x="1354068" y="1616443"/>
                  <a:pt x="1156037" y="1856879"/>
                </a:cubicBezTo>
                <a:cubicBezTo>
                  <a:pt x="1155643" y="1857375"/>
                  <a:pt x="1155148" y="1857590"/>
                  <a:pt x="1154691" y="1857921"/>
                </a:cubicBezTo>
                <a:cubicBezTo>
                  <a:pt x="1199725" y="1858721"/>
                  <a:pt x="1245001" y="1854898"/>
                  <a:pt x="1289997" y="1846097"/>
                </a:cubicBezTo>
                <a:moveTo>
                  <a:pt x="1761497" y="1480884"/>
                </a:moveTo>
                <a:cubicBezTo>
                  <a:pt x="1591597" y="1579397"/>
                  <a:pt x="1443997" y="1695882"/>
                  <a:pt x="1312590" y="1841258"/>
                </a:cubicBezTo>
                <a:cubicBezTo>
                  <a:pt x="1367784" y="1828342"/>
                  <a:pt x="1422471" y="1807730"/>
                  <a:pt x="1475747" y="1778368"/>
                </a:cubicBezTo>
                <a:cubicBezTo>
                  <a:pt x="1602595" y="1708429"/>
                  <a:pt x="1700715" y="1603108"/>
                  <a:pt x="1761497" y="1480884"/>
                </a:cubicBezTo>
                <a:moveTo>
                  <a:pt x="2091596" y="287530"/>
                </a:moveTo>
                <a:cubicBezTo>
                  <a:pt x="1992777" y="464923"/>
                  <a:pt x="1855478" y="625209"/>
                  <a:pt x="1707903" y="763855"/>
                </a:cubicBezTo>
                <a:cubicBezTo>
                  <a:pt x="1837431" y="929615"/>
                  <a:pt x="1896029" y="1149795"/>
                  <a:pt x="1839730" y="1359815"/>
                </a:cubicBezTo>
                <a:cubicBezTo>
                  <a:pt x="1743019" y="1720520"/>
                  <a:pt x="1371518" y="1943963"/>
                  <a:pt x="1008679" y="1868195"/>
                </a:cubicBezTo>
                <a:cubicBezTo>
                  <a:pt x="933508" y="1852485"/>
                  <a:pt x="860648" y="1825142"/>
                  <a:pt x="792779" y="1788414"/>
                </a:cubicBezTo>
                <a:cubicBezTo>
                  <a:pt x="670656" y="1902853"/>
                  <a:pt x="535019" y="2006117"/>
                  <a:pt x="379241" y="2070201"/>
                </a:cubicBezTo>
                <a:cubicBezTo>
                  <a:pt x="307651" y="2099665"/>
                  <a:pt x="232416" y="2119807"/>
                  <a:pt x="155200" y="2126729"/>
                </a:cubicBezTo>
                <a:cubicBezTo>
                  <a:pt x="108274" y="2130945"/>
                  <a:pt x="41383" y="2136825"/>
                  <a:pt x="14027" y="2088743"/>
                </a:cubicBezTo>
                <a:cubicBezTo>
                  <a:pt x="-20657" y="2027783"/>
                  <a:pt x="18815" y="1936203"/>
                  <a:pt x="44685" y="1879396"/>
                </a:cubicBezTo>
                <a:cubicBezTo>
                  <a:pt x="80981" y="1799704"/>
                  <a:pt x="122561" y="1722018"/>
                  <a:pt x="165271" y="1645615"/>
                </a:cubicBezTo>
                <a:cubicBezTo>
                  <a:pt x="240925" y="1510271"/>
                  <a:pt x="324479" y="1379347"/>
                  <a:pt x="415246" y="1253643"/>
                </a:cubicBezTo>
                <a:cubicBezTo>
                  <a:pt x="379736" y="1054901"/>
                  <a:pt x="448723" y="842074"/>
                  <a:pt x="586099" y="695224"/>
                </a:cubicBezTo>
                <a:cubicBezTo>
                  <a:pt x="712680" y="559919"/>
                  <a:pt x="927450" y="455804"/>
                  <a:pt x="1116477" y="484951"/>
                </a:cubicBezTo>
                <a:cubicBezTo>
                  <a:pt x="1126789" y="486551"/>
                  <a:pt x="1123297" y="501385"/>
                  <a:pt x="1114153" y="502096"/>
                </a:cubicBezTo>
                <a:cubicBezTo>
                  <a:pt x="1022065" y="509424"/>
                  <a:pt x="935590" y="513780"/>
                  <a:pt x="847922" y="547054"/>
                </a:cubicBezTo>
                <a:cubicBezTo>
                  <a:pt x="754984" y="582322"/>
                  <a:pt x="669919" y="638494"/>
                  <a:pt x="601936" y="711061"/>
                </a:cubicBezTo>
                <a:cubicBezTo>
                  <a:pt x="491065" y="829400"/>
                  <a:pt x="436620" y="980136"/>
                  <a:pt x="427730" y="1137349"/>
                </a:cubicBezTo>
                <a:cubicBezTo>
                  <a:pt x="557410" y="880517"/>
                  <a:pt x="780269" y="679172"/>
                  <a:pt x="1044302" y="567132"/>
                </a:cubicBezTo>
                <a:cubicBezTo>
                  <a:pt x="1070503" y="544590"/>
                  <a:pt x="1096944" y="522314"/>
                  <a:pt x="1123767" y="500483"/>
                </a:cubicBezTo>
                <a:cubicBezTo>
                  <a:pt x="1250944" y="396915"/>
                  <a:pt x="1384663" y="301360"/>
                  <a:pt x="1524236" y="215190"/>
                </a:cubicBezTo>
                <a:cubicBezTo>
                  <a:pt x="1597832" y="169763"/>
                  <a:pt x="1673042" y="126938"/>
                  <a:pt x="1749699" y="86908"/>
                </a:cubicBezTo>
                <a:cubicBezTo>
                  <a:pt x="1816743" y="51894"/>
                  <a:pt x="1889590" y="7546"/>
                  <a:pt x="1966615" y="993"/>
                </a:cubicBezTo>
                <a:cubicBezTo>
                  <a:pt x="2033633" y="-4710"/>
                  <a:pt x="2106417" y="23256"/>
                  <a:pt x="2130420" y="90858"/>
                </a:cubicBezTo>
                <a:cubicBezTo>
                  <a:pt x="2153877" y="156885"/>
                  <a:pt x="2123689" y="229910"/>
                  <a:pt x="2091596" y="287530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รูปแบบอิสระ: รูปร่าง 26">
            <a:extLst>
              <a:ext uri="{FF2B5EF4-FFF2-40B4-BE49-F238E27FC236}">
                <a16:creationId xmlns:a16="http://schemas.microsoft.com/office/drawing/2014/main" xmlns="" id="{ED61588B-DDEE-45EE-886F-7805131D7BAC}"/>
              </a:ext>
            </a:extLst>
          </p:cNvPr>
          <p:cNvSpPr/>
          <p:nvPr/>
        </p:nvSpPr>
        <p:spPr>
          <a:xfrm flipV="1">
            <a:off x="11348887" y="1706267"/>
            <a:ext cx="358409" cy="290350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4969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รูปแบบอิสระ: รูปร่าง 26">
            <a:extLst>
              <a:ext uri="{FF2B5EF4-FFF2-40B4-BE49-F238E27FC236}">
                <a16:creationId xmlns:a16="http://schemas.microsoft.com/office/drawing/2014/main" xmlns="" id="{ED61588B-DDEE-45EE-886F-7805131D7BAC}"/>
              </a:ext>
            </a:extLst>
          </p:cNvPr>
          <p:cNvSpPr/>
          <p:nvPr/>
        </p:nvSpPr>
        <p:spPr>
          <a:xfrm flipV="1">
            <a:off x="9675089" y="1216527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รูปแบบอิสระ: รูปร่าง 26">
            <a:extLst>
              <a:ext uri="{FF2B5EF4-FFF2-40B4-BE49-F238E27FC236}">
                <a16:creationId xmlns:a16="http://schemas.microsoft.com/office/drawing/2014/main" xmlns="" id="{ED61588B-DDEE-45EE-886F-7805131D7BAC}"/>
              </a:ext>
            </a:extLst>
          </p:cNvPr>
          <p:cNvSpPr/>
          <p:nvPr/>
        </p:nvSpPr>
        <p:spPr>
          <a:xfrm flipV="1">
            <a:off x="2951926" y="5888092"/>
            <a:ext cx="480430" cy="389112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rgbClr val="3B2A57"/>
          </a:solidFill>
          <a:ln w="4969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รูปแบบอิสระ: รูปร่าง 26">
            <a:extLst>
              <a:ext uri="{FF2B5EF4-FFF2-40B4-BE49-F238E27FC236}">
                <a16:creationId xmlns:a16="http://schemas.microsoft.com/office/drawing/2014/main" xmlns="" id="{ED61588B-DDEE-45EE-886F-7805131D7BAC}"/>
              </a:ext>
            </a:extLst>
          </p:cNvPr>
          <p:cNvSpPr/>
          <p:nvPr/>
        </p:nvSpPr>
        <p:spPr>
          <a:xfrm flipV="1">
            <a:off x="601828" y="2146174"/>
            <a:ext cx="358409" cy="290350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4969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รูปแบบอิสระ: รูปร่าง 26">
            <a:extLst>
              <a:ext uri="{FF2B5EF4-FFF2-40B4-BE49-F238E27FC236}">
                <a16:creationId xmlns:a16="http://schemas.microsoft.com/office/drawing/2014/main" xmlns="" id="{ED61588B-DDEE-45EE-886F-7805131D7BAC}"/>
              </a:ext>
            </a:extLst>
          </p:cNvPr>
          <p:cNvSpPr/>
          <p:nvPr/>
        </p:nvSpPr>
        <p:spPr>
          <a:xfrm flipV="1">
            <a:off x="229862" y="5126146"/>
            <a:ext cx="358409" cy="290350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chemeClr val="tx2">
              <a:lumMod val="75000"/>
            </a:schemeClr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05097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รูปแบบอิสระ: รูปร่าง 40">
            <a:extLst>
              <a:ext uri="{FF2B5EF4-FFF2-40B4-BE49-F238E27FC236}">
                <a16:creationId xmlns:a16="http://schemas.microsoft.com/office/drawing/2014/main" xmlns="" id="{EB45D64F-F86A-474C-BB3E-33E7B05BE02E}"/>
              </a:ext>
            </a:extLst>
          </p:cNvPr>
          <p:cNvSpPr/>
          <p:nvPr/>
        </p:nvSpPr>
        <p:spPr>
          <a:xfrm>
            <a:off x="2997872" y="4693587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รูปแบบอิสระ: รูปร่าง 41">
            <a:extLst>
              <a:ext uri="{FF2B5EF4-FFF2-40B4-BE49-F238E27FC236}">
                <a16:creationId xmlns:a16="http://schemas.microsoft.com/office/drawing/2014/main" xmlns="" id="{96B43B44-0E29-41E5-A1EC-1BB892FF95D9}"/>
              </a:ext>
            </a:extLst>
          </p:cNvPr>
          <p:cNvSpPr/>
          <p:nvPr/>
        </p:nvSpPr>
        <p:spPr>
          <a:xfrm>
            <a:off x="-29185" y="5239567"/>
            <a:ext cx="4012266" cy="160638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รูปแบบอิสระ: รูปร่าง 42">
            <a:extLst>
              <a:ext uri="{FF2B5EF4-FFF2-40B4-BE49-F238E27FC236}">
                <a16:creationId xmlns:a16="http://schemas.microsoft.com/office/drawing/2014/main" xmlns="" id="{EBB1B1EB-7ECF-4BFB-8475-8FD2108BC53A}"/>
              </a:ext>
            </a:extLst>
          </p:cNvPr>
          <p:cNvSpPr/>
          <p:nvPr/>
        </p:nvSpPr>
        <p:spPr>
          <a:xfrm>
            <a:off x="5843786" y="4705640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รูปแบบอิสระ: รูปร่าง 43">
            <a:extLst>
              <a:ext uri="{FF2B5EF4-FFF2-40B4-BE49-F238E27FC236}">
                <a16:creationId xmlns:a16="http://schemas.microsoft.com/office/drawing/2014/main" xmlns="" id="{3C550C20-1EB5-4C53-979C-86FC3D6B4652}"/>
              </a:ext>
            </a:extLst>
          </p:cNvPr>
          <p:cNvSpPr/>
          <p:nvPr/>
        </p:nvSpPr>
        <p:spPr>
          <a:xfrm>
            <a:off x="7511142" y="4668265"/>
            <a:ext cx="4672601" cy="2189736"/>
          </a:xfrm>
          <a:custGeom>
            <a:avLst/>
            <a:gdLst>
              <a:gd name="connsiteX0" fmla="*/ 2449286 w 4680858"/>
              <a:gd name="connsiteY0" fmla="*/ 0 h 2625634"/>
              <a:gd name="connsiteX1" fmla="*/ 4632797 w 4680858"/>
              <a:gd name="connsiteY1" fmla="*/ 1459109 h 2625634"/>
              <a:gd name="connsiteX2" fmla="*/ 4680858 w 4680858"/>
              <a:gd name="connsiteY2" fmla="*/ 1574331 h 2625634"/>
              <a:gd name="connsiteX3" fmla="*/ 4680858 w 4680858"/>
              <a:gd name="connsiteY3" fmla="*/ 2625634 h 2625634"/>
              <a:gd name="connsiteX4" fmla="*/ 0 w 4680858"/>
              <a:gd name="connsiteY4" fmla="*/ 2625634 h 2625634"/>
              <a:gd name="connsiteX5" fmla="*/ 10214 w 4680858"/>
              <a:gd name="connsiteY5" fmla="*/ 2404639 h 2625634"/>
              <a:gd name="connsiteX6" fmla="*/ 2449286 w 4680858"/>
              <a:gd name="connsiteY6" fmla="*/ 0 h 262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0858" h="2625634">
                <a:moveTo>
                  <a:pt x="2449286" y="0"/>
                </a:moveTo>
                <a:cubicBezTo>
                  <a:pt x="3401354" y="0"/>
                  <a:pt x="4226674" y="592869"/>
                  <a:pt x="4632797" y="1459109"/>
                </a:cubicBezTo>
                <a:lnTo>
                  <a:pt x="4680858" y="1574331"/>
                </a:lnTo>
                <a:lnTo>
                  <a:pt x="4680858" y="2625634"/>
                </a:lnTo>
                <a:lnTo>
                  <a:pt x="0" y="2625634"/>
                </a:lnTo>
                <a:lnTo>
                  <a:pt x="10214" y="2404639"/>
                </a:lnTo>
                <a:cubicBezTo>
                  <a:pt x="135768" y="1053989"/>
                  <a:pt x="1179861" y="0"/>
                  <a:pt x="2449286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รูปแบบอิสระ: รูปร่าง 44">
            <a:extLst>
              <a:ext uri="{FF2B5EF4-FFF2-40B4-BE49-F238E27FC236}">
                <a16:creationId xmlns:a16="http://schemas.microsoft.com/office/drawing/2014/main" xmlns="" id="{454DDC04-3094-4317-8906-64B5BAA7D5E9}"/>
              </a:ext>
            </a:extLst>
          </p:cNvPr>
          <p:cNvSpPr/>
          <p:nvPr/>
        </p:nvSpPr>
        <p:spPr>
          <a:xfrm>
            <a:off x="6287621" y="4821365"/>
            <a:ext cx="5452287" cy="2007926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รูปแบบอิสระ: รูปร่าง 45">
            <a:extLst>
              <a:ext uri="{FF2B5EF4-FFF2-40B4-BE49-F238E27FC236}">
                <a16:creationId xmlns:a16="http://schemas.microsoft.com/office/drawing/2014/main" xmlns="" id="{170300CC-2C6F-486F-9A4A-1004CE57BD35}"/>
              </a:ext>
            </a:extLst>
          </p:cNvPr>
          <p:cNvSpPr/>
          <p:nvPr/>
        </p:nvSpPr>
        <p:spPr>
          <a:xfrm>
            <a:off x="8757213" y="544317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รูปแบบอิสระ: รูปร่าง 46">
            <a:extLst>
              <a:ext uri="{FF2B5EF4-FFF2-40B4-BE49-F238E27FC236}">
                <a16:creationId xmlns:a16="http://schemas.microsoft.com/office/drawing/2014/main" xmlns="" id="{54CF3D8A-BE43-4587-846B-0105B0DFD095}"/>
              </a:ext>
            </a:extLst>
          </p:cNvPr>
          <p:cNvSpPr/>
          <p:nvPr/>
        </p:nvSpPr>
        <p:spPr>
          <a:xfrm>
            <a:off x="706867" y="535408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รูปแบบอิสระ: รูปร่าง 47">
            <a:extLst>
              <a:ext uri="{FF2B5EF4-FFF2-40B4-BE49-F238E27FC236}">
                <a16:creationId xmlns:a16="http://schemas.microsoft.com/office/drawing/2014/main" xmlns="" id="{DCC9FF19-081B-44B9-84E6-148E9273E351}"/>
              </a:ext>
            </a:extLst>
          </p:cNvPr>
          <p:cNvSpPr/>
          <p:nvPr/>
        </p:nvSpPr>
        <p:spPr>
          <a:xfrm>
            <a:off x="-29186" y="5520786"/>
            <a:ext cx="3274267" cy="1337214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รูปแบบอิสระ: รูปร่าง 48">
            <a:extLst>
              <a:ext uri="{FF2B5EF4-FFF2-40B4-BE49-F238E27FC236}">
                <a16:creationId xmlns:a16="http://schemas.microsoft.com/office/drawing/2014/main" xmlns="" id="{7F536ECD-3BA0-47E2-BCEB-D250371F6CFE}"/>
              </a:ext>
            </a:extLst>
          </p:cNvPr>
          <p:cNvSpPr/>
          <p:nvPr/>
        </p:nvSpPr>
        <p:spPr>
          <a:xfrm>
            <a:off x="2905373" y="523956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รูปแบบอิสระ: รูปร่าง 49">
            <a:extLst>
              <a:ext uri="{FF2B5EF4-FFF2-40B4-BE49-F238E27FC236}">
                <a16:creationId xmlns:a16="http://schemas.microsoft.com/office/drawing/2014/main" xmlns="" id="{C18D7748-3A59-48C8-A5BD-C8A9215F4F09}"/>
              </a:ext>
            </a:extLst>
          </p:cNvPr>
          <p:cNvSpPr/>
          <p:nvPr/>
        </p:nvSpPr>
        <p:spPr>
          <a:xfrm>
            <a:off x="2826196" y="546258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รูปแบบอิสระ: รูปร่าง 50">
            <a:extLst>
              <a:ext uri="{FF2B5EF4-FFF2-40B4-BE49-F238E27FC236}">
                <a16:creationId xmlns:a16="http://schemas.microsoft.com/office/drawing/2014/main" xmlns="" id="{C6B78FDE-B6AD-4FA5-8507-B471030FAD49}"/>
              </a:ext>
            </a:extLst>
          </p:cNvPr>
          <p:cNvSpPr/>
          <p:nvPr/>
        </p:nvSpPr>
        <p:spPr>
          <a:xfrm>
            <a:off x="5718259" y="5440972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วงรี 51">
            <a:extLst>
              <a:ext uri="{FF2B5EF4-FFF2-40B4-BE49-F238E27FC236}">
                <a16:creationId xmlns:a16="http://schemas.microsoft.com/office/drawing/2014/main" xmlns="" id="{E325E914-3CF0-408A-8714-04DC786CAC7A}"/>
              </a:ext>
            </a:extLst>
          </p:cNvPr>
          <p:cNvSpPr/>
          <p:nvPr/>
        </p:nvSpPr>
        <p:spPr>
          <a:xfrm>
            <a:off x="9467734" y="5292435"/>
            <a:ext cx="640528" cy="640528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xmlns="" id="{E8F4707F-AE3E-4D08-B98D-406A8C98A346}"/>
              </a:ext>
            </a:extLst>
          </p:cNvPr>
          <p:cNvSpPr txBox="1"/>
          <p:nvPr/>
        </p:nvSpPr>
        <p:spPr>
          <a:xfrm>
            <a:off x="1" y="1871940"/>
            <a:ext cx="3835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 smtClean="0">
                <a:solidFill>
                  <a:srgbClr val="250842"/>
                </a:solidFill>
                <a:latin typeface="Alfa Slab One" panose="020B0604020202020204" charset="0"/>
              </a:rPr>
              <a:t>Các chức năng</a:t>
            </a:r>
            <a:endParaRPr lang="en-US" sz="48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xmlns="" id="{4C62CA51-CFB3-42DA-B439-458737F0AE0B}"/>
              </a:ext>
            </a:extLst>
          </p:cNvPr>
          <p:cNvSpPr txBox="1"/>
          <p:nvPr/>
        </p:nvSpPr>
        <p:spPr>
          <a:xfrm>
            <a:off x="4115908" y="487190"/>
            <a:ext cx="1205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50842"/>
                </a:solidFill>
                <a:latin typeface="Bauhaus 93" panose="04030905020B02020C02" pitchFamily="82" charset="0"/>
              </a:rPr>
              <a:t>01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xmlns="" id="{0B920C06-585D-4507-9437-07AC4FF86F4E}"/>
              </a:ext>
            </a:extLst>
          </p:cNvPr>
          <p:cNvSpPr txBox="1"/>
          <p:nvPr/>
        </p:nvSpPr>
        <p:spPr>
          <a:xfrm>
            <a:off x="4847558" y="682391"/>
            <a:ext cx="3377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smtClean="0">
                <a:solidFill>
                  <a:srgbClr val="250842"/>
                </a:solidFill>
                <a:latin typeface="Alfa Slab One" panose="020B0604020202020204" charset="0"/>
              </a:rPr>
              <a:t>Đọc thông tin nhân viên</a:t>
            </a:r>
            <a:endParaRPr lang="en-US" sz="32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xmlns="" id="{DBDE5DF4-3D80-42A0-AB01-80E50B0D61A4}"/>
              </a:ext>
            </a:extLst>
          </p:cNvPr>
          <p:cNvSpPr txBox="1"/>
          <p:nvPr/>
        </p:nvSpPr>
        <p:spPr>
          <a:xfrm>
            <a:off x="8062676" y="474170"/>
            <a:ext cx="1205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50842"/>
                </a:solidFill>
                <a:latin typeface="Bauhaus 93" panose="04030905020B02020C02" pitchFamily="82" charset="0"/>
              </a:rPr>
              <a:t>02</a:t>
            </a: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xmlns="" id="{0A2C684A-5851-450B-810C-201F50DD79BF}"/>
              </a:ext>
            </a:extLst>
          </p:cNvPr>
          <p:cNvSpPr txBox="1"/>
          <p:nvPr/>
        </p:nvSpPr>
        <p:spPr>
          <a:xfrm>
            <a:off x="4543589" y="1954810"/>
            <a:ext cx="1205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50842"/>
                </a:solidFill>
                <a:latin typeface="Bauhaus 93" panose="04030905020B02020C02" pitchFamily="82" charset="0"/>
              </a:rPr>
              <a:t>03</a:t>
            </a: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xmlns="" id="{1C2713A2-2D23-44B9-B191-412D37BBD895}"/>
              </a:ext>
            </a:extLst>
          </p:cNvPr>
          <p:cNvSpPr txBox="1"/>
          <p:nvPr/>
        </p:nvSpPr>
        <p:spPr>
          <a:xfrm>
            <a:off x="929646" y="336241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39" name="สามเหลี่ยมหน้าจั่ว 38">
            <a:extLst>
              <a:ext uri="{FF2B5EF4-FFF2-40B4-BE49-F238E27FC236}">
                <a16:creationId xmlns:a16="http://schemas.microsoft.com/office/drawing/2014/main" xmlns="" id="{62BF6AD9-7C4F-4982-A214-448317844980}"/>
              </a:ext>
            </a:extLst>
          </p:cNvPr>
          <p:cNvSpPr/>
          <p:nvPr/>
        </p:nvSpPr>
        <p:spPr>
          <a:xfrm>
            <a:off x="706867" y="336241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วงรี 52">
            <a:extLst>
              <a:ext uri="{FF2B5EF4-FFF2-40B4-BE49-F238E27FC236}">
                <a16:creationId xmlns:a16="http://schemas.microsoft.com/office/drawing/2014/main" xmlns="" id="{FEBD4F88-5147-4F88-8ADE-D927853CB5AE}"/>
              </a:ext>
            </a:extLst>
          </p:cNvPr>
          <p:cNvSpPr/>
          <p:nvPr/>
        </p:nvSpPr>
        <p:spPr>
          <a:xfrm>
            <a:off x="2055090" y="4266443"/>
            <a:ext cx="640528" cy="640528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xmlns="" id="{0DB26E4D-F513-4A66-BAC0-912940B675CE}"/>
              </a:ext>
            </a:extLst>
          </p:cNvPr>
          <p:cNvSpPr/>
          <p:nvPr/>
        </p:nvSpPr>
        <p:spPr>
          <a:xfrm>
            <a:off x="3705165" y="1844149"/>
            <a:ext cx="261655" cy="261655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วงรี 54">
            <a:extLst>
              <a:ext uri="{FF2B5EF4-FFF2-40B4-BE49-F238E27FC236}">
                <a16:creationId xmlns:a16="http://schemas.microsoft.com/office/drawing/2014/main" xmlns="" id="{6B1EE7AC-5B3A-413B-81CF-866C434B0AC1}"/>
              </a:ext>
            </a:extLst>
          </p:cNvPr>
          <p:cNvSpPr/>
          <p:nvPr/>
        </p:nvSpPr>
        <p:spPr>
          <a:xfrm>
            <a:off x="304880" y="4501070"/>
            <a:ext cx="261655" cy="261655"/>
          </a:xfrm>
          <a:prstGeom prst="ellipse">
            <a:avLst/>
          </a:prstGeom>
          <a:solidFill>
            <a:srgbClr val="F67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xmlns="" id="{C9A07946-7A8A-4C41-8A9D-B814AE7380FD}"/>
              </a:ext>
            </a:extLst>
          </p:cNvPr>
          <p:cNvSpPr/>
          <p:nvPr/>
        </p:nvSpPr>
        <p:spPr>
          <a:xfrm>
            <a:off x="11478253" y="403695"/>
            <a:ext cx="261655" cy="261655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วงรี 56">
            <a:extLst>
              <a:ext uri="{FF2B5EF4-FFF2-40B4-BE49-F238E27FC236}">
                <a16:creationId xmlns:a16="http://schemas.microsoft.com/office/drawing/2014/main" xmlns="" id="{B3C05895-FE8D-4887-85D7-08100E65E0F5}"/>
              </a:ext>
            </a:extLst>
          </p:cNvPr>
          <p:cNvSpPr/>
          <p:nvPr/>
        </p:nvSpPr>
        <p:spPr>
          <a:xfrm>
            <a:off x="11158932" y="2646130"/>
            <a:ext cx="494633" cy="494633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วงรี 57">
            <a:extLst>
              <a:ext uri="{FF2B5EF4-FFF2-40B4-BE49-F238E27FC236}">
                <a16:creationId xmlns:a16="http://schemas.microsoft.com/office/drawing/2014/main" xmlns="" id="{1CA8A0F5-F0BD-4254-BBEC-3D3DC4605D9F}"/>
              </a:ext>
            </a:extLst>
          </p:cNvPr>
          <p:cNvSpPr/>
          <p:nvPr/>
        </p:nvSpPr>
        <p:spPr>
          <a:xfrm>
            <a:off x="7260856" y="4589488"/>
            <a:ext cx="346473" cy="346473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xmlns="" id="{9D5D6FB3-650E-4C25-A188-526CD1086C31}"/>
              </a:ext>
            </a:extLst>
          </p:cNvPr>
          <p:cNvGrpSpPr/>
          <p:nvPr/>
        </p:nvGrpSpPr>
        <p:grpSpPr>
          <a:xfrm>
            <a:off x="2689488" y="541444"/>
            <a:ext cx="1641162" cy="1120263"/>
            <a:chOff x="7303724" y="2240580"/>
            <a:chExt cx="1641162" cy="1120263"/>
          </a:xfrm>
          <a:solidFill>
            <a:srgbClr val="3B2A57"/>
          </a:solidFill>
        </p:grpSpPr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xmlns="" id="{D0C677D9-A21D-417B-BD62-2ADA8B00A03C}"/>
                </a:ext>
              </a:extLst>
            </p:cNvPr>
            <p:cNvSpPr/>
            <p:nvPr/>
          </p:nvSpPr>
          <p:spPr>
            <a:xfrm flipV="1">
              <a:off x="7303724" y="2240580"/>
              <a:ext cx="1641162" cy="1120263"/>
            </a:xfrm>
            <a:custGeom>
              <a:avLst/>
              <a:gdLst>
                <a:gd name="connsiteX0" fmla="*/ 1594304 w 1641162"/>
                <a:gd name="connsiteY0" fmla="*/ 99715 h 1120263"/>
                <a:gd name="connsiteX1" fmla="*/ 1521863 w 1641162"/>
                <a:gd name="connsiteY1" fmla="*/ 91396 h 1120263"/>
                <a:gd name="connsiteX2" fmla="*/ 1389313 w 1641162"/>
                <a:gd name="connsiteY2" fmla="*/ 125496 h 1120263"/>
                <a:gd name="connsiteX3" fmla="*/ 1378480 w 1641162"/>
                <a:gd name="connsiteY3" fmla="*/ 114091 h 1120263"/>
                <a:gd name="connsiteX4" fmla="*/ 1290659 w 1641162"/>
                <a:gd name="connsiteY4" fmla="*/ 115844 h 1120263"/>
                <a:gd name="connsiteX5" fmla="*/ 1167952 w 1641162"/>
                <a:gd name="connsiteY5" fmla="*/ 203423 h 1120263"/>
                <a:gd name="connsiteX6" fmla="*/ 1154604 w 1641162"/>
                <a:gd name="connsiteY6" fmla="*/ 199511 h 1120263"/>
                <a:gd name="connsiteX7" fmla="*/ 1118676 w 1641162"/>
                <a:gd name="connsiteY7" fmla="*/ 168320 h 1120263"/>
                <a:gd name="connsiteX8" fmla="*/ 1063075 w 1641162"/>
                <a:gd name="connsiteY8" fmla="*/ 249524 h 1120263"/>
                <a:gd name="connsiteX9" fmla="*/ 1080131 w 1641162"/>
                <a:gd name="connsiteY9" fmla="*/ 273476 h 1120263"/>
                <a:gd name="connsiteX10" fmla="*/ 1105810 w 1641162"/>
                <a:gd name="connsiteY10" fmla="*/ 231058 h 1120263"/>
                <a:gd name="connsiteX11" fmla="*/ 1115628 w 1641162"/>
                <a:gd name="connsiteY11" fmla="*/ 233928 h 1120263"/>
                <a:gd name="connsiteX12" fmla="*/ 1123222 w 1641162"/>
                <a:gd name="connsiteY12" fmla="*/ 276486 h 1120263"/>
                <a:gd name="connsiteX13" fmla="*/ 1145536 w 1641162"/>
                <a:gd name="connsiteY13" fmla="*/ 255531 h 1120263"/>
                <a:gd name="connsiteX14" fmla="*/ 1189808 w 1641162"/>
                <a:gd name="connsiteY14" fmla="*/ 219971 h 1120263"/>
                <a:gd name="connsiteX15" fmla="*/ 1306496 w 1641162"/>
                <a:gd name="connsiteY15" fmla="*/ 153194 h 1120263"/>
                <a:gd name="connsiteX16" fmla="*/ 1316008 w 1641162"/>
                <a:gd name="connsiteY16" fmla="*/ 158922 h 1120263"/>
                <a:gd name="connsiteX17" fmla="*/ 1309595 w 1641162"/>
                <a:gd name="connsiteY17" fmla="*/ 194685 h 1120263"/>
                <a:gd name="connsiteX18" fmla="*/ 1497682 w 1641162"/>
                <a:gd name="connsiteY18" fmla="*/ 190951 h 1120263"/>
                <a:gd name="connsiteX19" fmla="*/ 1500743 w 1641162"/>
                <a:gd name="connsiteY19" fmla="*/ 203651 h 1120263"/>
                <a:gd name="connsiteX20" fmla="*/ 1409480 w 1641162"/>
                <a:gd name="connsiteY20" fmla="*/ 317138 h 1120263"/>
                <a:gd name="connsiteX21" fmla="*/ 1322955 w 1641162"/>
                <a:gd name="connsiteY21" fmla="*/ 377857 h 1120263"/>
                <a:gd name="connsiteX22" fmla="*/ 1342208 w 1641162"/>
                <a:gd name="connsiteY22" fmla="*/ 383648 h 1120263"/>
                <a:gd name="connsiteX23" fmla="*/ 1344977 w 1641162"/>
                <a:gd name="connsiteY23" fmla="*/ 395091 h 1120263"/>
                <a:gd name="connsiteX24" fmla="*/ 1205455 w 1641162"/>
                <a:gd name="connsiteY24" fmla="*/ 466084 h 1120263"/>
                <a:gd name="connsiteX25" fmla="*/ 1220606 w 1641162"/>
                <a:gd name="connsiteY25" fmla="*/ 510826 h 1120263"/>
                <a:gd name="connsiteX26" fmla="*/ 1221622 w 1641162"/>
                <a:gd name="connsiteY26" fmla="*/ 510648 h 1120263"/>
                <a:gd name="connsiteX27" fmla="*/ 1259785 w 1641162"/>
                <a:gd name="connsiteY27" fmla="*/ 508235 h 1120263"/>
                <a:gd name="connsiteX28" fmla="*/ 1277438 w 1641162"/>
                <a:gd name="connsiteY28" fmla="*/ 487813 h 1120263"/>
                <a:gd name="connsiteX29" fmla="*/ 1280118 w 1641162"/>
                <a:gd name="connsiteY29" fmla="*/ 470059 h 1120263"/>
                <a:gd name="connsiteX30" fmla="*/ 1484144 w 1641162"/>
                <a:gd name="connsiteY30" fmla="*/ 355200 h 1120263"/>
                <a:gd name="connsiteX31" fmla="*/ 1446564 w 1641162"/>
                <a:gd name="connsiteY31" fmla="*/ 354095 h 1120263"/>
                <a:gd name="connsiteX32" fmla="*/ 1440849 w 1641162"/>
                <a:gd name="connsiteY32" fmla="*/ 339414 h 1120263"/>
                <a:gd name="connsiteX33" fmla="*/ 1609290 w 1641162"/>
                <a:gd name="connsiteY33" fmla="*/ 134005 h 1120263"/>
                <a:gd name="connsiteX34" fmla="*/ 1594304 w 1641162"/>
                <a:gd name="connsiteY34" fmla="*/ 99715 h 1120263"/>
                <a:gd name="connsiteX35" fmla="*/ 1005023 w 1641162"/>
                <a:gd name="connsiteY35" fmla="*/ 210293 h 1120263"/>
                <a:gd name="connsiteX36" fmla="*/ 1004795 w 1641162"/>
                <a:gd name="connsiteY36" fmla="*/ 210801 h 1120263"/>
                <a:gd name="connsiteX37" fmla="*/ 991206 w 1641162"/>
                <a:gd name="connsiteY37" fmla="*/ 228302 h 1120263"/>
                <a:gd name="connsiteX38" fmla="*/ 1069666 w 1641162"/>
                <a:gd name="connsiteY38" fmla="*/ 320021 h 1120263"/>
                <a:gd name="connsiteX39" fmla="*/ 1084170 w 1641162"/>
                <a:gd name="connsiteY39" fmla="*/ 313938 h 1120263"/>
                <a:gd name="connsiteX40" fmla="*/ 1005023 w 1641162"/>
                <a:gd name="connsiteY40" fmla="*/ 210293 h 1120263"/>
                <a:gd name="connsiteX41" fmla="*/ 986634 w 1641162"/>
                <a:gd name="connsiteY41" fmla="*/ 234004 h 1120263"/>
                <a:gd name="connsiteX42" fmla="*/ 975242 w 1641162"/>
                <a:gd name="connsiteY42" fmla="*/ 248063 h 1120263"/>
                <a:gd name="connsiteX43" fmla="*/ 946489 w 1641162"/>
                <a:gd name="connsiteY43" fmla="*/ 281769 h 1120263"/>
                <a:gd name="connsiteX44" fmla="*/ 1011983 w 1641162"/>
                <a:gd name="connsiteY44" fmla="*/ 344951 h 1120263"/>
                <a:gd name="connsiteX45" fmla="*/ 1013037 w 1641162"/>
                <a:gd name="connsiteY45" fmla="*/ 347009 h 1120263"/>
                <a:gd name="connsiteX46" fmla="*/ 1059595 w 1641162"/>
                <a:gd name="connsiteY46" fmla="*/ 324250 h 1120263"/>
                <a:gd name="connsiteX47" fmla="*/ 986634 w 1641162"/>
                <a:gd name="connsiteY47" fmla="*/ 234004 h 1120263"/>
                <a:gd name="connsiteX48" fmla="*/ 884487 w 1641162"/>
                <a:gd name="connsiteY48" fmla="*/ 259773 h 1120263"/>
                <a:gd name="connsiteX49" fmla="*/ 883954 w 1641162"/>
                <a:gd name="connsiteY49" fmla="*/ 260408 h 1120263"/>
                <a:gd name="connsiteX50" fmla="*/ 741663 w 1641162"/>
                <a:gd name="connsiteY50" fmla="*/ 368307 h 1120263"/>
                <a:gd name="connsiteX51" fmla="*/ 736545 w 1641162"/>
                <a:gd name="connsiteY51" fmla="*/ 372091 h 1120263"/>
                <a:gd name="connsiteX52" fmla="*/ 384132 w 1641162"/>
                <a:gd name="connsiteY52" fmla="*/ 627958 h 1120263"/>
                <a:gd name="connsiteX53" fmla="*/ 162822 w 1641162"/>
                <a:gd name="connsiteY53" fmla="*/ 803662 h 1120263"/>
                <a:gd name="connsiteX54" fmla="*/ 99551 w 1641162"/>
                <a:gd name="connsiteY54" fmla="*/ 883278 h 1120263"/>
                <a:gd name="connsiteX55" fmla="*/ 247086 w 1641162"/>
                <a:gd name="connsiteY55" fmla="*/ 1087011 h 1120263"/>
                <a:gd name="connsiteX56" fmla="*/ 328760 w 1641162"/>
                <a:gd name="connsiteY56" fmla="*/ 1067276 h 1120263"/>
                <a:gd name="connsiteX57" fmla="*/ 586431 w 1641162"/>
                <a:gd name="connsiteY57" fmla="*/ 941635 h 1120263"/>
                <a:gd name="connsiteX58" fmla="*/ 1109455 w 1641162"/>
                <a:gd name="connsiteY58" fmla="*/ 632568 h 1120263"/>
                <a:gd name="connsiteX59" fmla="*/ 1111094 w 1641162"/>
                <a:gd name="connsiteY59" fmla="*/ 632022 h 1120263"/>
                <a:gd name="connsiteX60" fmla="*/ 1083268 w 1641162"/>
                <a:gd name="connsiteY60" fmla="*/ 488575 h 1120263"/>
                <a:gd name="connsiteX61" fmla="*/ 1044558 w 1641162"/>
                <a:gd name="connsiteY61" fmla="*/ 508108 h 1120263"/>
                <a:gd name="connsiteX62" fmla="*/ 844762 w 1641162"/>
                <a:gd name="connsiteY62" fmla="*/ 511931 h 1120263"/>
                <a:gd name="connsiteX63" fmla="*/ 880296 w 1641162"/>
                <a:gd name="connsiteY63" fmla="*/ 453054 h 1120263"/>
                <a:gd name="connsiteX64" fmla="*/ 987167 w 1641162"/>
                <a:gd name="connsiteY64" fmla="*/ 362427 h 1120263"/>
                <a:gd name="connsiteX65" fmla="*/ 999549 w 1641162"/>
                <a:gd name="connsiteY65" fmla="*/ 354807 h 1120263"/>
                <a:gd name="connsiteX66" fmla="*/ 884487 w 1641162"/>
                <a:gd name="connsiteY66" fmla="*/ 259773 h 1120263"/>
                <a:gd name="connsiteX67" fmla="*/ 951175 w 1641162"/>
                <a:gd name="connsiteY67" fmla="*/ 26829 h 1120263"/>
                <a:gd name="connsiteX68" fmla="*/ 744698 w 1641162"/>
                <a:gd name="connsiteY68" fmla="*/ 344469 h 1120263"/>
                <a:gd name="connsiteX69" fmla="*/ 877947 w 1641162"/>
                <a:gd name="connsiteY69" fmla="*/ 252165 h 1120263"/>
                <a:gd name="connsiteX70" fmla="*/ 881744 w 1641162"/>
                <a:gd name="connsiteY70" fmla="*/ 251670 h 1120263"/>
                <a:gd name="connsiteX71" fmla="*/ 886761 w 1641162"/>
                <a:gd name="connsiteY71" fmla="*/ 249994 h 1120263"/>
                <a:gd name="connsiteX72" fmla="*/ 915259 w 1641162"/>
                <a:gd name="connsiteY72" fmla="*/ 262554 h 1120263"/>
                <a:gd name="connsiteX73" fmla="*/ 951175 w 1641162"/>
                <a:gd name="connsiteY73" fmla="*/ 26829 h 1120263"/>
                <a:gd name="connsiteX74" fmla="*/ 42667 w 1641162"/>
                <a:gd name="connsiteY74" fmla="*/ 1078655 h 1120263"/>
                <a:gd name="connsiteX75" fmla="*/ 112047 w 1641162"/>
                <a:gd name="connsiteY75" fmla="*/ 1100753 h 1120263"/>
                <a:gd name="connsiteX76" fmla="*/ 184780 w 1641162"/>
                <a:gd name="connsiteY76" fmla="*/ 1096295 h 1120263"/>
                <a:gd name="connsiteX77" fmla="*/ 227478 w 1641162"/>
                <a:gd name="connsiteY77" fmla="*/ 1090479 h 1120263"/>
                <a:gd name="connsiteX78" fmla="*/ 91257 w 1641162"/>
                <a:gd name="connsiteY78" fmla="*/ 895394 h 1120263"/>
                <a:gd name="connsiteX79" fmla="*/ 42667 w 1641162"/>
                <a:gd name="connsiteY79" fmla="*/ 1078655 h 1120263"/>
                <a:gd name="connsiteX80" fmla="*/ 1274543 w 1641162"/>
                <a:gd name="connsiteY80" fmla="*/ 709593 h 1120263"/>
                <a:gd name="connsiteX81" fmla="*/ 1332544 w 1641162"/>
                <a:gd name="connsiteY81" fmla="*/ 677107 h 1120263"/>
                <a:gd name="connsiteX82" fmla="*/ 1300082 w 1641162"/>
                <a:gd name="connsiteY82" fmla="*/ 650195 h 1120263"/>
                <a:gd name="connsiteX83" fmla="*/ 1126575 w 1641162"/>
                <a:gd name="connsiteY83" fmla="*/ 630955 h 1120263"/>
                <a:gd name="connsiteX84" fmla="*/ 1126575 w 1641162"/>
                <a:gd name="connsiteY84" fmla="*/ 638702 h 1120263"/>
                <a:gd name="connsiteX85" fmla="*/ 1122778 w 1641162"/>
                <a:gd name="connsiteY85" fmla="*/ 644887 h 1120263"/>
                <a:gd name="connsiteX86" fmla="*/ 1118828 w 1641162"/>
                <a:gd name="connsiteY86" fmla="*/ 649675 h 1120263"/>
                <a:gd name="connsiteX87" fmla="*/ 981604 w 1641162"/>
                <a:gd name="connsiteY87" fmla="*/ 732834 h 1120263"/>
                <a:gd name="connsiteX88" fmla="*/ 1274543 w 1641162"/>
                <a:gd name="connsiteY88" fmla="*/ 709593 h 1120263"/>
                <a:gd name="connsiteX89" fmla="*/ 1181033 w 1641162"/>
                <a:gd name="connsiteY89" fmla="*/ 586797 h 1120263"/>
                <a:gd name="connsiteX90" fmla="*/ 1183636 w 1641162"/>
                <a:gd name="connsiteY90" fmla="*/ 586454 h 1120263"/>
                <a:gd name="connsiteX91" fmla="*/ 1150616 w 1641162"/>
                <a:gd name="connsiteY91" fmla="*/ 439693 h 1120263"/>
                <a:gd name="connsiteX92" fmla="*/ 1091828 w 1641162"/>
                <a:gd name="connsiteY92" fmla="*/ 483419 h 1120263"/>
                <a:gd name="connsiteX93" fmla="*/ 1124391 w 1641162"/>
                <a:gd name="connsiteY93" fmla="*/ 591522 h 1120263"/>
                <a:gd name="connsiteX94" fmla="*/ 1181033 w 1641162"/>
                <a:gd name="connsiteY94" fmla="*/ 586797 h 1120263"/>
                <a:gd name="connsiteX95" fmla="*/ 888424 w 1641162"/>
                <a:gd name="connsiteY95" fmla="*/ 474986 h 1120263"/>
                <a:gd name="connsiteX96" fmla="*/ 910713 w 1641162"/>
                <a:gd name="connsiteY96" fmla="*/ 512972 h 1120263"/>
                <a:gd name="connsiteX97" fmla="*/ 973756 w 1641162"/>
                <a:gd name="connsiteY97" fmla="*/ 509569 h 1120263"/>
                <a:gd name="connsiteX98" fmla="*/ 1077909 w 1641162"/>
                <a:gd name="connsiteY98" fmla="*/ 469424 h 1120263"/>
                <a:gd name="connsiteX99" fmla="*/ 1254121 w 1641162"/>
                <a:gd name="connsiteY99" fmla="*/ 298901 h 1120263"/>
                <a:gd name="connsiteX100" fmla="*/ 888424 w 1641162"/>
                <a:gd name="connsiteY100" fmla="*/ 474986 h 1120263"/>
                <a:gd name="connsiteX101" fmla="*/ 1308680 w 1641162"/>
                <a:gd name="connsiteY101" fmla="*/ 384563 h 1120263"/>
                <a:gd name="connsiteX102" fmla="*/ 1301772 w 1641162"/>
                <a:gd name="connsiteY102" fmla="*/ 371444 h 1120263"/>
                <a:gd name="connsiteX103" fmla="*/ 1413443 w 1641162"/>
                <a:gd name="connsiteY103" fmla="*/ 290938 h 1120263"/>
                <a:gd name="connsiteX104" fmla="*/ 1480537 w 1641162"/>
                <a:gd name="connsiteY104" fmla="*/ 203715 h 1120263"/>
                <a:gd name="connsiteX105" fmla="*/ 1304019 w 1641162"/>
                <a:gd name="connsiteY105" fmla="*/ 205988 h 1120263"/>
                <a:gd name="connsiteX106" fmla="*/ 1294494 w 1641162"/>
                <a:gd name="connsiteY106" fmla="*/ 199829 h 1120263"/>
                <a:gd name="connsiteX107" fmla="*/ 1302419 w 1641162"/>
                <a:gd name="connsiteY107" fmla="*/ 169361 h 1120263"/>
                <a:gd name="connsiteX108" fmla="*/ 1187738 w 1641162"/>
                <a:gd name="connsiteY108" fmla="*/ 237929 h 1120263"/>
                <a:gd name="connsiteX109" fmla="*/ 1141078 w 1641162"/>
                <a:gd name="connsiteY109" fmla="*/ 277540 h 1120263"/>
                <a:gd name="connsiteX110" fmla="*/ 1117926 w 1641162"/>
                <a:gd name="connsiteY110" fmla="*/ 290875 h 1120263"/>
                <a:gd name="connsiteX111" fmla="*/ 1112364 w 1641162"/>
                <a:gd name="connsiteY111" fmla="*/ 287522 h 1120263"/>
                <a:gd name="connsiteX112" fmla="*/ 1105252 w 1641162"/>
                <a:gd name="connsiteY112" fmla="*/ 249536 h 1120263"/>
                <a:gd name="connsiteX113" fmla="*/ 1086684 w 1641162"/>
                <a:gd name="connsiteY113" fmla="*/ 283687 h 1120263"/>
                <a:gd name="connsiteX114" fmla="*/ 1100896 w 1641162"/>
                <a:gd name="connsiteY114" fmla="*/ 307982 h 1120263"/>
                <a:gd name="connsiteX115" fmla="*/ 1264599 w 1641162"/>
                <a:gd name="connsiteY115" fmla="*/ 286265 h 1120263"/>
                <a:gd name="connsiteX116" fmla="*/ 1277781 w 1641162"/>
                <a:gd name="connsiteY116" fmla="*/ 296349 h 1120263"/>
                <a:gd name="connsiteX117" fmla="*/ 1177781 w 1641162"/>
                <a:gd name="connsiteY117" fmla="*/ 414103 h 1120263"/>
                <a:gd name="connsiteX118" fmla="*/ 1178493 w 1641162"/>
                <a:gd name="connsiteY118" fmla="*/ 414839 h 1120263"/>
                <a:gd name="connsiteX119" fmla="*/ 1198317 w 1641162"/>
                <a:gd name="connsiteY119" fmla="*/ 450488 h 1120263"/>
                <a:gd name="connsiteX120" fmla="*/ 1325851 w 1641162"/>
                <a:gd name="connsiteY120" fmla="*/ 391014 h 1120263"/>
                <a:gd name="connsiteX121" fmla="*/ 1308680 w 1641162"/>
                <a:gd name="connsiteY121" fmla="*/ 384563 h 1120263"/>
                <a:gd name="connsiteX122" fmla="*/ 1207207 w 1641162"/>
                <a:gd name="connsiteY122" fmla="*/ 534943 h 1120263"/>
                <a:gd name="connsiteX123" fmla="*/ 1170072 w 1641162"/>
                <a:gd name="connsiteY123" fmla="*/ 421901 h 1120263"/>
                <a:gd name="connsiteX124" fmla="*/ 1157068 w 1641162"/>
                <a:gd name="connsiteY124" fmla="*/ 433851 h 1120263"/>
                <a:gd name="connsiteX125" fmla="*/ 1197733 w 1641162"/>
                <a:gd name="connsiteY125" fmla="*/ 583063 h 1120263"/>
                <a:gd name="connsiteX126" fmla="*/ 1207207 w 1641162"/>
                <a:gd name="connsiteY126" fmla="*/ 534943 h 1120263"/>
                <a:gd name="connsiteX127" fmla="*/ 1469844 w 1641162"/>
                <a:gd name="connsiteY127" fmla="*/ 337585 h 1120263"/>
                <a:gd name="connsiteX128" fmla="*/ 1500425 w 1641162"/>
                <a:gd name="connsiteY128" fmla="*/ 338258 h 1120263"/>
                <a:gd name="connsiteX129" fmla="*/ 1507715 w 1641162"/>
                <a:gd name="connsiteY129" fmla="*/ 351543 h 1120263"/>
                <a:gd name="connsiteX130" fmla="*/ 1312046 w 1641162"/>
                <a:gd name="connsiteY130" fmla="*/ 484130 h 1120263"/>
                <a:gd name="connsiteX131" fmla="*/ 1320669 w 1641162"/>
                <a:gd name="connsiteY131" fmla="*/ 490684 h 1120263"/>
                <a:gd name="connsiteX132" fmla="*/ 1320301 w 1641162"/>
                <a:gd name="connsiteY132" fmla="*/ 504666 h 1120263"/>
                <a:gd name="connsiteX133" fmla="*/ 1223679 w 1641162"/>
                <a:gd name="connsiteY133" fmla="*/ 525571 h 1120263"/>
                <a:gd name="connsiteX134" fmla="*/ 1228416 w 1641162"/>
                <a:gd name="connsiteY134" fmla="*/ 573907 h 1120263"/>
                <a:gd name="connsiteX135" fmla="*/ 1215818 w 1641162"/>
                <a:gd name="connsiteY135" fmla="*/ 600196 h 1120263"/>
                <a:gd name="connsiteX136" fmla="*/ 1174263 w 1641162"/>
                <a:gd name="connsiteY136" fmla="*/ 601567 h 1120263"/>
                <a:gd name="connsiteX137" fmla="*/ 1125635 w 1641162"/>
                <a:gd name="connsiteY137" fmla="*/ 604285 h 1120263"/>
                <a:gd name="connsiteX138" fmla="*/ 1126207 w 1641162"/>
                <a:gd name="connsiteY138" fmla="*/ 614775 h 1120263"/>
                <a:gd name="connsiteX139" fmla="*/ 1369399 w 1641162"/>
                <a:gd name="connsiteY139" fmla="*/ 653751 h 1120263"/>
                <a:gd name="connsiteX140" fmla="*/ 1372777 w 1641162"/>
                <a:gd name="connsiteY140" fmla="*/ 667772 h 1120263"/>
                <a:gd name="connsiteX141" fmla="*/ 971013 w 1641162"/>
                <a:gd name="connsiteY141" fmla="*/ 741445 h 1120263"/>
                <a:gd name="connsiteX142" fmla="*/ 969184 w 1641162"/>
                <a:gd name="connsiteY142" fmla="*/ 740378 h 1120263"/>
                <a:gd name="connsiteX143" fmla="*/ 496426 w 1641162"/>
                <a:gd name="connsiteY143" fmla="*/ 1016476 h 1120263"/>
                <a:gd name="connsiteX144" fmla="*/ 209329 w 1641162"/>
                <a:gd name="connsiteY144" fmla="*/ 1113148 h 1120263"/>
                <a:gd name="connsiteX145" fmla="*/ 69375 w 1641162"/>
                <a:gd name="connsiteY145" fmla="*/ 1119815 h 1120263"/>
                <a:gd name="connsiteX146" fmla="*/ 4719 w 1641162"/>
                <a:gd name="connsiteY146" fmla="*/ 1102709 h 1120263"/>
                <a:gd name="connsiteX147" fmla="*/ 12695 w 1641162"/>
                <a:gd name="connsiteY147" fmla="*/ 1031614 h 1120263"/>
                <a:gd name="connsiteX148" fmla="*/ 72461 w 1641162"/>
                <a:gd name="connsiteY148" fmla="*/ 893540 h 1120263"/>
                <a:gd name="connsiteX149" fmla="*/ 273553 w 1641162"/>
                <a:gd name="connsiteY149" fmla="*/ 687025 h 1120263"/>
                <a:gd name="connsiteX150" fmla="*/ 729750 w 1641162"/>
                <a:gd name="connsiteY150" fmla="*/ 354972 h 1120263"/>
                <a:gd name="connsiteX151" fmla="*/ 955150 w 1641162"/>
                <a:gd name="connsiteY151" fmla="*/ 1582 h 1120263"/>
                <a:gd name="connsiteX152" fmla="*/ 968853 w 1641162"/>
                <a:gd name="connsiteY152" fmla="*/ 9837 h 1120263"/>
                <a:gd name="connsiteX153" fmla="*/ 930741 w 1641162"/>
                <a:gd name="connsiteY153" fmla="*/ 271253 h 1120263"/>
                <a:gd name="connsiteX154" fmla="*/ 992247 w 1641162"/>
                <a:gd name="connsiteY154" fmla="*/ 200578 h 1120263"/>
                <a:gd name="connsiteX155" fmla="*/ 1000756 w 1641162"/>
                <a:gd name="connsiteY155" fmla="*/ 199117 h 1120263"/>
                <a:gd name="connsiteX156" fmla="*/ 1009798 w 1641162"/>
                <a:gd name="connsiteY156" fmla="*/ 196400 h 1120263"/>
                <a:gd name="connsiteX157" fmla="*/ 1055620 w 1641162"/>
                <a:gd name="connsiteY157" fmla="*/ 240469 h 1120263"/>
                <a:gd name="connsiteX158" fmla="*/ 1148597 w 1641162"/>
                <a:gd name="connsiteY158" fmla="*/ 126474 h 1120263"/>
                <a:gd name="connsiteX159" fmla="*/ 1160243 w 1641162"/>
                <a:gd name="connsiteY159" fmla="*/ 133497 h 1120263"/>
                <a:gd name="connsiteX160" fmla="*/ 1203867 w 1641162"/>
                <a:gd name="connsiteY160" fmla="*/ 152394 h 1120263"/>
                <a:gd name="connsiteX161" fmla="*/ 1265081 w 1641162"/>
                <a:gd name="connsiteY161" fmla="*/ 111653 h 1120263"/>
                <a:gd name="connsiteX162" fmla="*/ 1407588 w 1641162"/>
                <a:gd name="connsiteY162" fmla="*/ 50985 h 1120263"/>
                <a:gd name="connsiteX163" fmla="*/ 1417354 w 1641162"/>
                <a:gd name="connsiteY163" fmla="*/ 61132 h 1120263"/>
                <a:gd name="connsiteX164" fmla="*/ 1405569 w 1641162"/>
                <a:gd name="connsiteY164" fmla="*/ 97683 h 1120263"/>
                <a:gd name="connsiteX165" fmla="*/ 1635388 w 1641162"/>
                <a:gd name="connsiteY165" fmla="*/ 91015 h 1120263"/>
                <a:gd name="connsiteX166" fmla="*/ 1640938 w 1641162"/>
                <a:gd name="connsiteY166" fmla="*/ 101150 h 1120263"/>
                <a:gd name="connsiteX167" fmla="*/ 1469844 w 1641162"/>
                <a:gd name="connsiteY167" fmla="*/ 337585 h 112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641162" h="1120263">
                  <a:moveTo>
                    <a:pt x="1594304" y="99715"/>
                  </a:moveTo>
                  <a:cubicBezTo>
                    <a:pt x="1577375" y="92920"/>
                    <a:pt x="1541764" y="92107"/>
                    <a:pt x="1521863" y="91396"/>
                  </a:cubicBezTo>
                  <a:cubicBezTo>
                    <a:pt x="1473196" y="89644"/>
                    <a:pt x="1430156" y="98419"/>
                    <a:pt x="1389313" y="125496"/>
                  </a:cubicBezTo>
                  <a:cubicBezTo>
                    <a:pt x="1382340" y="130131"/>
                    <a:pt x="1374416" y="120644"/>
                    <a:pt x="1378480" y="114091"/>
                  </a:cubicBezTo>
                  <a:cubicBezTo>
                    <a:pt x="1429000" y="32837"/>
                    <a:pt x="1323870" y="97937"/>
                    <a:pt x="1290659" y="115844"/>
                  </a:cubicBezTo>
                  <a:cubicBezTo>
                    <a:pt x="1246006" y="139910"/>
                    <a:pt x="1205721" y="169565"/>
                    <a:pt x="1167952" y="203423"/>
                  </a:cubicBezTo>
                  <a:cubicBezTo>
                    <a:pt x="1163494" y="207411"/>
                    <a:pt x="1156090" y="205506"/>
                    <a:pt x="1154604" y="199511"/>
                  </a:cubicBezTo>
                  <a:cubicBezTo>
                    <a:pt x="1147174" y="169463"/>
                    <a:pt x="1155353" y="139859"/>
                    <a:pt x="1118676" y="168320"/>
                  </a:cubicBezTo>
                  <a:cubicBezTo>
                    <a:pt x="1093022" y="188208"/>
                    <a:pt x="1076829" y="220403"/>
                    <a:pt x="1063075" y="249524"/>
                  </a:cubicBezTo>
                  <a:cubicBezTo>
                    <a:pt x="1069133" y="257233"/>
                    <a:pt x="1074708" y="265322"/>
                    <a:pt x="1080131" y="273476"/>
                  </a:cubicBezTo>
                  <a:cubicBezTo>
                    <a:pt x="1085224" y="257347"/>
                    <a:pt x="1093517" y="244279"/>
                    <a:pt x="1105810" y="231058"/>
                  </a:cubicBezTo>
                  <a:cubicBezTo>
                    <a:pt x="1108693" y="227959"/>
                    <a:pt x="1114954" y="229623"/>
                    <a:pt x="1115628" y="233928"/>
                  </a:cubicBezTo>
                  <a:cubicBezTo>
                    <a:pt x="1116174" y="237535"/>
                    <a:pt x="1119311" y="274949"/>
                    <a:pt x="1123222" y="276486"/>
                  </a:cubicBezTo>
                  <a:cubicBezTo>
                    <a:pt x="1125191" y="277260"/>
                    <a:pt x="1143606" y="257233"/>
                    <a:pt x="1145536" y="255531"/>
                  </a:cubicBezTo>
                  <a:cubicBezTo>
                    <a:pt x="1159684" y="242945"/>
                    <a:pt x="1174517" y="231134"/>
                    <a:pt x="1189808" y="219971"/>
                  </a:cubicBezTo>
                  <a:cubicBezTo>
                    <a:pt x="1226232" y="193402"/>
                    <a:pt x="1265323" y="171457"/>
                    <a:pt x="1306496" y="153194"/>
                  </a:cubicBezTo>
                  <a:cubicBezTo>
                    <a:pt x="1310738" y="151302"/>
                    <a:pt x="1316186" y="153766"/>
                    <a:pt x="1316008" y="158922"/>
                  </a:cubicBezTo>
                  <a:cubicBezTo>
                    <a:pt x="1315576" y="171711"/>
                    <a:pt x="1313621" y="183077"/>
                    <a:pt x="1309595" y="194685"/>
                  </a:cubicBezTo>
                  <a:cubicBezTo>
                    <a:pt x="1370987" y="178950"/>
                    <a:pt x="1435515" y="180055"/>
                    <a:pt x="1497682" y="190951"/>
                  </a:cubicBezTo>
                  <a:cubicBezTo>
                    <a:pt x="1503613" y="191993"/>
                    <a:pt x="1504375" y="199994"/>
                    <a:pt x="1500743" y="203651"/>
                  </a:cubicBezTo>
                  <a:cubicBezTo>
                    <a:pt x="1466376" y="238348"/>
                    <a:pt x="1443656" y="282302"/>
                    <a:pt x="1409480" y="317138"/>
                  </a:cubicBezTo>
                  <a:cubicBezTo>
                    <a:pt x="1384372" y="342729"/>
                    <a:pt x="1355099" y="362592"/>
                    <a:pt x="1322955" y="377857"/>
                  </a:cubicBezTo>
                  <a:cubicBezTo>
                    <a:pt x="1329394" y="379533"/>
                    <a:pt x="1335782" y="381426"/>
                    <a:pt x="1342208" y="383648"/>
                  </a:cubicBezTo>
                  <a:cubicBezTo>
                    <a:pt x="1346679" y="385198"/>
                    <a:pt x="1349257" y="391700"/>
                    <a:pt x="1344977" y="395091"/>
                  </a:cubicBezTo>
                  <a:cubicBezTo>
                    <a:pt x="1304223" y="427539"/>
                    <a:pt x="1257131" y="456064"/>
                    <a:pt x="1205455" y="466084"/>
                  </a:cubicBezTo>
                  <a:cubicBezTo>
                    <a:pt x="1211576" y="480587"/>
                    <a:pt x="1216809" y="495535"/>
                    <a:pt x="1220606" y="510826"/>
                  </a:cubicBezTo>
                  <a:cubicBezTo>
                    <a:pt x="1220961" y="510788"/>
                    <a:pt x="1221241" y="510635"/>
                    <a:pt x="1221622" y="510648"/>
                  </a:cubicBezTo>
                  <a:cubicBezTo>
                    <a:pt x="1234500" y="512248"/>
                    <a:pt x="1247225" y="511448"/>
                    <a:pt x="1259785" y="508235"/>
                  </a:cubicBezTo>
                  <a:cubicBezTo>
                    <a:pt x="1278124" y="511550"/>
                    <a:pt x="1284004" y="504743"/>
                    <a:pt x="1277438" y="487813"/>
                  </a:cubicBezTo>
                  <a:cubicBezTo>
                    <a:pt x="1267126" y="484715"/>
                    <a:pt x="1270314" y="470897"/>
                    <a:pt x="1280118" y="470059"/>
                  </a:cubicBezTo>
                  <a:cubicBezTo>
                    <a:pt x="1364103" y="462845"/>
                    <a:pt x="1435642" y="422828"/>
                    <a:pt x="1484144" y="355200"/>
                  </a:cubicBezTo>
                  <a:cubicBezTo>
                    <a:pt x="1471622" y="354832"/>
                    <a:pt x="1459099" y="354476"/>
                    <a:pt x="1446564" y="354095"/>
                  </a:cubicBezTo>
                  <a:cubicBezTo>
                    <a:pt x="1439795" y="353905"/>
                    <a:pt x="1434614" y="344113"/>
                    <a:pt x="1440849" y="339414"/>
                  </a:cubicBezTo>
                  <a:cubicBezTo>
                    <a:pt x="1505404" y="290646"/>
                    <a:pt x="1586696" y="215056"/>
                    <a:pt x="1609290" y="134005"/>
                  </a:cubicBezTo>
                  <a:cubicBezTo>
                    <a:pt x="1617557" y="104337"/>
                    <a:pt x="1619005" y="109621"/>
                    <a:pt x="1594304" y="99715"/>
                  </a:cubicBezTo>
                  <a:moveTo>
                    <a:pt x="1005023" y="210293"/>
                  </a:moveTo>
                  <a:cubicBezTo>
                    <a:pt x="1004909" y="210459"/>
                    <a:pt x="1004909" y="210624"/>
                    <a:pt x="1004795" y="210801"/>
                  </a:cubicBezTo>
                  <a:cubicBezTo>
                    <a:pt x="1000388" y="216720"/>
                    <a:pt x="995816" y="222536"/>
                    <a:pt x="991206" y="228302"/>
                  </a:cubicBezTo>
                  <a:cubicBezTo>
                    <a:pt x="1022511" y="254413"/>
                    <a:pt x="1048978" y="284766"/>
                    <a:pt x="1069666" y="320021"/>
                  </a:cubicBezTo>
                  <a:cubicBezTo>
                    <a:pt x="1074518" y="318027"/>
                    <a:pt x="1079255" y="315780"/>
                    <a:pt x="1084170" y="313938"/>
                  </a:cubicBezTo>
                  <a:cubicBezTo>
                    <a:pt x="1062288" y="275419"/>
                    <a:pt x="1035198" y="242640"/>
                    <a:pt x="1005023" y="210293"/>
                  </a:cubicBezTo>
                  <a:moveTo>
                    <a:pt x="986634" y="234004"/>
                  </a:moveTo>
                  <a:cubicBezTo>
                    <a:pt x="982849" y="238691"/>
                    <a:pt x="979039" y="243390"/>
                    <a:pt x="975242" y="248063"/>
                  </a:cubicBezTo>
                  <a:cubicBezTo>
                    <a:pt x="966123" y="259303"/>
                    <a:pt x="957284" y="271990"/>
                    <a:pt x="946489" y="281769"/>
                  </a:cubicBezTo>
                  <a:cubicBezTo>
                    <a:pt x="971267" y="299562"/>
                    <a:pt x="993365" y="321444"/>
                    <a:pt x="1011983" y="344951"/>
                  </a:cubicBezTo>
                  <a:cubicBezTo>
                    <a:pt x="1012503" y="345612"/>
                    <a:pt x="1012745" y="346310"/>
                    <a:pt x="1013037" y="347009"/>
                  </a:cubicBezTo>
                  <a:cubicBezTo>
                    <a:pt x="1028048" y="338601"/>
                    <a:pt x="1043695" y="331172"/>
                    <a:pt x="1059595" y="324250"/>
                  </a:cubicBezTo>
                  <a:cubicBezTo>
                    <a:pt x="1039758" y="290545"/>
                    <a:pt x="1015463" y="260331"/>
                    <a:pt x="986634" y="234004"/>
                  </a:cubicBezTo>
                  <a:moveTo>
                    <a:pt x="884487" y="259773"/>
                  </a:moveTo>
                  <a:cubicBezTo>
                    <a:pt x="884297" y="259976"/>
                    <a:pt x="884195" y="260217"/>
                    <a:pt x="883954" y="260408"/>
                  </a:cubicBezTo>
                  <a:cubicBezTo>
                    <a:pt x="837027" y="296996"/>
                    <a:pt x="789491" y="332836"/>
                    <a:pt x="741663" y="368307"/>
                  </a:cubicBezTo>
                  <a:cubicBezTo>
                    <a:pt x="740799" y="370453"/>
                    <a:pt x="738704" y="371837"/>
                    <a:pt x="736545" y="372091"/>
                  </a:cubicBezTo>
                  <a:cubicBezTo>
                    <a:pt x="619895" y="458502"/>
                    <a:pt x="501353" y="542538"/>
                    <a:pt x="384132" y="627958"/>
                  </a:cubicBezTo>
                  <a:cubicBezTo>
                    <a:pt x="308529" y="683050"/>
                    <a:pt x="226652" y="734511"/>
                    <a:pt x="162822" y="803662"/>
                  </a:cubicBezTo>
                  <a:cubicBezTo>
                    <a:pt x="147188" y="820604"/>
                    <a:pt x="122982" y="849687"/>
                    <a:pt x="99551" y="883278"/>
                  </a:cubicBezTo>
                  <a:cubicBezTo>
                    <a:pt x="176500" y="924401"/>
                    <a:pt x="230018" y="1001998"/>
                    <a:pt x="247086" y="1087011"/>
                  </a:cubicBezTo>
                  <a:cubicBezTo>
                    <a:pt x="274607" y="1081855"/>
                    <a:pt x="301874" y="1075416"/>
                    <a:pt x="328760" y="1067276"/>
                  </a:cubicBezTo>
                  <a:cubicBezTo>
                    <a:pt x="421470" y="1039209"/>
                    <a:pt x="503652" y="990682"/>
                    <a:pt x="586431" y="941635"/>
                  </a:cubicBezTo>
                  <a:cubicBezTo>
                    <a:pt x="760624" y="838422"/>
                    <a:pt x="934271" y="734117"/>
                    <a:pt x="1109455" y="632568"/>
                  </a:cubicBezTo>
                  <a:cubicBezTo>
                    <a:pt x="1110014" y="632250"/>
                    <a:pt x="1110535" y="632225"/>
                    <a:pt x="1111094" y="632022"/>
                  </a:cubicBezTo>
                  <a:cubicBezTo>
                    <a:pt x="1108719" y="582073"/>
                    <a:pt x="1098952" y="535832"/>
                    <a:pt x="1083268" y="488575"/>
                  </a:cubicBezTo>
                  <a:cubicBezTo>
                    <a:pt x="1070860" y="495776"/>
                    <a:pt x="1057995" y="502355"/>
                    <a:pt x="1044558" y="508108"/>
                  </a:cubicBezTo>
                  <a:cubicBezTo>
                    <a:pt x="1010510" y="522662"/>
                    <a:pt x="867279" y="565918"/>
                    <a:pt x="844762" y="511931"/>
                  </a:cubicBezTo>
                  <a:cubicBezTo>
                    <a:pt x="836646" y="492487"/>
                    <a:pt x="869743" y="464928"/>
                    <a:pt x="880296" y="453054"/>
                  </a:cubicBezTo>
                  <a:cubicBezTo>
                    <a:pt x="911411" y="417989"/>
                    <a:pt x="947657" y="387636"/>
                    <a:pt x="987167" y="362427"/>
                  </a:cubicBezTo>
                  <a:cubicBezTo>
                    <a:pt x="991244" y="359823"/>
                    <a:pt x="995397" y="357308"/>
                    <a:pt x="999549" y="354807"/>
                  </a:cubicBezTo>
                  <a:cubicBezTo>
                    <a:pt x="966593" y="314852"/>
                    <a:pt x="927972" y="287128"/>
                    <a:pt x="884487" y="259773"/>
                  </a:cubicBezTo>
                  <a:moveTo>
                    <a:pt x="951175" y="26829"/>
                  </a:moveTo>
                  <a:cubicBezTo>
                    <a:pt x="837370" y="106839"/>
                    <a:pt x="763177" y="205836"/>
                    <a:pt x="744698" y="344469"/>
                  </a:cubicBezTo>
                  <a:cubicBezTo>
                    <a:pt x="788869" y="313303"/>
                    <a:pt x="833217" y="282429"/>
                    <a:pt x="877947" y="252165"/>
                  </a:cubicBezTo>
                  <a:cubicBezTo>
                    <a:pt x="879217" y="251314"/>
                    <a:pt x="880538" y="251264"/>
                    <a:pt x="881744" y="251670"/>
                  </a:cubicBezTo>
                  <a:cubicBezTo>
                    <a:pt x="882798" y="250159"/>
                    <a:pt x="884564" y="249232"/>
                    <a:pt x="886761" y="249994"/>
                  </a:cubicBezTo>
                  <a:cubicBezTo>
                    <a:pt x="896578" y="253423"/>
                    <a:pt x="906052" y="257715"/>
                    <a:pt x="915259" y="262554"/>
                  </a:cubicBezTo>
                  <a:cubicBezTo>
                    <a:pt x="942907" y="185859"/>
                    <a:pt x="955036" y="107970"/>
                    <a:pt x="951175" y="26829"/>
                  </a:cubicBezTo>
                  <a:moveTo>
                    <a:pt x="42667" y="1078655"/>
                  </a:moveTo>
                  <a:cubicBezTo>
                    <a:pt x="64283" y="1106315"/>
                    <a:pt x="78672" y="1101159"/>
                    <a:pt x="112047" y="1100753"/>
                  </a:cubicBezTo>
                  <a:cubicBezTo>
                    <a:pt x="136419" y="1100461"/>
                    <a:pt x="160549" y="1098873"/>
                    <a:pt x="184780" y="1096295"/>
                  </a:cubicBezTo>
                  <a:cubicBezTo>
                    <a:pt x="199093" y="1094771"/>
                    <a:pt x="213305" y="1092752"/>
                    <a:pt x="227478" y="1090479"/>
                  </a:cubicBezTo>
                  <a:cubicBezTo>
                    <a:pt x="208491" y="1008195"/>
                    <a:pt x="160955" y="943260"/>
                    <a:pt x="91257" y="895394"/>
                  </a:cubicBezTo>
                  <a:cubicBezTo>
                    <a:pt x="47836" y="960342"/>
                    <a:pt x="11031" y="1038142"/>
                    <a:pt x="42667" y="1078655"/>
                  </a:cubicBezTo>
                  <a:moveTo>
                    <a:pt x="1274543" y="709593"/>
                  </a:moveTo>
                  <a:cubicBezTo>
                    <a:pt x="1289059" y="702900"/>
                    <a:pt x="1324073" y="690937"/>
                    <a:pt x="1332544" y="677107"/>
                  </a:cubicBezTo>
                  <a:cubicBezTo>
                    <a:pt x="1348241" y="651516"/>
                    <a:pt x="1326029" y="656609"/>
                    <a:pt x="1300082" y="650195"/>
                  </a:cubicBezTo>
                  <a:cubicBezTo>
                    <a:pt x="1243059" y="636111"/>
                    <a:pt x="1185160" y="630917"/>
                    <a:pt x="1126575" y="630955"/>
                  </a:cubicBezTo>
                  <a:cubicBezTo>
                    <a:pt x="1126562" y="633546"/>
                    <a:pt x="1126651" y="636124"/>
                    <a:pt x="1126575" y="638702"/>
                  </a:cubicBezTo>
                  <a:cubicBezTo>
                    <a:pt x="1126486" y="641852"/>
                    <a:pt x="1124860" y="643820"/>
                    <a:pt x="1122778" y="644887"/>
                  </a:cubicBezTo>
                  <a:cubicBezTo>
                    <a:pt x="1122066" y="646703"/>
                    <a:pt x="1120923" y="648418"/>
                    <a:pt x="1118828" y="649675"/>
                  </a:cubicBezTo>
                  <a:cubicBezTo>
                    <a:pt x="1073108" y="677246"/>
                    <a:pt x="1027375" y="705034"/>
                    <a:pt x="981604" y="732834"/>
                  </a:cubicBezTo>
                  <a:cubicBezTo>
                    <a:pt x="1080118" y="756304"/>
                    <a:pt x="1181375" y="752595"/>
                    <a:pt x="1274543" y="709593"/>
                  </a:cubicBezTo>
                  <a:moveTo>
                    <a:pt x="1181033" y="586797"/>
                  </a:moveTo>
                  <a:cubicBezTo>
                    <a:pt x="1181972" y="586696"/>
                    <a:pt x="1182760" y="586556"/>
                    <a:pt x="1183636" y="586454"/>
                  </a:cubicBezTo>
                  <a:cubicBezTo>
                    <a:pt x="1182823" y="533813"/>
                    <a:pt x="1167952" y="488347"/>
                    <a:pt x="1150616" y="439693"/>
                  </a:cubicBezTo>
                  <a:cubicBezTo>
                    <a:pt x="1132188" y="455784"/>
                    <a:pt x="1112707" y="470567"/>
                    <a:pt x="1091828" y="483419"/>
                  </a:cubicBezTo>
                  <a:cubicBezTo>
                    <a:pt x="1109290" y="516719"/>
                    <a:pt x="1120034" y="553879"/>
                    <a:pt x="1124391" y="591522"/>
                  </a:cubicBezTo>
                  <a:cubicBezTo>
                    <a:pt x="1143237" y="589502"/>
                    <a:pt x="1162173" y="588639"/>
                    <a:pt x="1181033" y="586797"/>
                  </a:cubicBezTo>
                  <a:moveTo>
                    <a:pt x="888424" y="474986"/>
                  </a:moveTo>
                  <a:cubicBezTo>
                    <a:pt x="862427" y="505632"/>
                    <a:pt x="866237" y="508210"/>
                    <a:pt x="910713" y="512972"/>
                  </a:cubicBezTo>
                  <a:cubicBezTo>
                    <a:pt x="931363" y="515182"/>
                    <a:pt x="953360" y="513252"/>
                    <a:pt x="973756" y="509569"/>
                  </a:cubicBezTo>
                  <a:cubicBezTo>
                    <a:pt x="1010319" y="502965"/>
                    <a:pt x="1046108" y="488537"/>
                    <a:pt x="1077909" y="469424"/>
                  </a:cubicBezTo>
                  <a:cubicBezTo>
                    <a:pt x="1148635" y="426904"/>
                    <a:pt x="1203270" y="362922"/>
                    <a:pt x="1254121" y="298901"/>
                  </a:cubicBezTo>
                  <a:cubicBezTo>
                    <a:pt x="1113291" y="314675"/>
                    <a:pt x="983090" y="363443"/>
                    <a:pt x="888424" y="474986"/>
                  </a:cubicBezTo>
                  <a:moveTo>
                    <a:pt x="1308680" y="384563"/>
                  </a:moveTo>
                  <a:cubicBezTo>
                    <a:pt x="1300070" y="387865"/>
                    <a:pt x="1293009" y="375254"/>
                    <a:pt x="1301772" y="371444"/>
                  </a:cubicBezTo>
                  <a:cubicBezTo>
                    <a:pt x="1345028" y="352648"/>
                    <a:pt x="1382772" y="327108"/>
                    <a:pt x="1413443" y="290938"/>
                  </a:cubicBezTo>
                  <a:cubicBezTo>
                    <a:pt x="1437268" y="262833"/>
                    <a:pt x="1456597" y="231642"/>
                    <a:pt x="1480537" y="203715"/>
                  </a:cubicBezTo>
                  <a:cubicBezTo>
                    <a:pt x="1420898" y="196006"/>
                    <a:pt x="1364154" y="198876"/>
                    <a:pt x="1304019" y="205988"/>
                  </a:cubicBezTo>
                  <a:cubicBezTo>
                    <a:pt x="1299587" y="209087"/>
                    <a:pt x="1292094" y="206039"/>
                    <a:pt x="1294494" y="199829"/>
                  </a:cubicBezTo>
                  <a:cubicBezTo>
                    <a:pt x="1298800" y="188754"/>
                    <a:pt x="1301264" y="180067"/>
                    <a:pt x="1302419" y="169361"/>
                  </a:cubicBezTo>
                  <a:cubicBezTo>
                    <a:pt x="1261906" y="188246"/>
                    <a:pt x="1223298" y="210674"/>
                    <a:pt x="1187738" y="237929"/>
                  </a:cubicBezTo>
                  <a:cubicBezTo>
                    <a:pt x="1171495" y="250400"/>
                    <a:pt x="1156509" y="264116"/>
                    <a:pt x="1141078" y="277540"/>
                  </a:cubicBezTo>
                  <a:cubicBezTo>
                    <a:pt x="1132823" y="284728"/>
                    <a:pt x="1129077" y="291408"/>
                    <a:pt x="1117926" y="290875"/>
                  </a:cubicBezTo>
                  <a:cubicBezTo>
                    <a:pt x="1115793" y="290773"/>
                    <a:pt x="1113227" y="289630"/>
                    <a:pt x="1112364" y="287522"/>
                  </a:cubicBezTo>
                  <a:cubicBezTo>
                    <a:pt x="1107525" y="275851"/>
                    <a:pt x="1106306" y="262541"/>
                    <a:pt x="1105252" y="249536"/>
                  </a:cubicBezTo>
                  <a:cubicBezTo>
                    <a:pt x="1097060" y="259874"/>
                    <a:pt x="1091396" y="270910"/>
                    <a:pt x="1086684" y="283687"/>
                  </a:cubicBezTo>
                  <a:cubicBezTo>
                    <a:pt x="1091650" y="291688"/>
                    <a:pt x="1096539" y="299739"/>
                    <a:pt x="1100896" y="307982"/>
                  </a:cubicBezTo>
                  <a:cubicBezTo>
                    <a:pt x="1153753" y="290329"/>
                    <a:pt x="1209570" y="281807"/>
                    <a:pt x="1264599" y="286265"/>
                  </a:cubicBezTo>
                  <a:cubicBezTo>
                    <a:pt x="1271647" y="280131"/>
                    <a:pt x="1284093" y="288068"/>
                    <a:pt x="1277781" y="296349"/>
                  </a:cubicBezTo>
                  <a:cubicBezTo>
                    <a:pt x="1246755" y="337014"/>
                    <a:pt x="1214243" y="377832"/>
                    <a:pt x="1177781" y="414103"/>
                  </a:cubicBezTo>
                  <a:cubicBezTo>
                    <a:pt x="1178023" y="414357"/>
                    <a:pt x="1178277" y="414535"/>
                    <a:pt x="1178493" y="414839"/>
                  </a:cubicBezTo>
                  <a:cubicBezTo>
                    <a:pt x="1185808" y="426092"/>
                    <a:pt x="1192323" y="438118"/>
                    <a:pt x="1198317" y="450488"/>
                  </a:cubicBezTo>
                  <a:cubicBezTo>
                    <a:pt x="1246412" y="441878"/>
                    <a:pt x="1285122" y="415893"/>
                    <a:pt x="1325851" y="391014"/>
                  </a:cubicBezTo>
                  <a:cubicBezTo>
                    <a:pt x="1320288" y="388627"/>
                    <a:pt x="1314560" y="386455"/>
                    <a:pt x="1308680" y="384563"/>
                  </a:cubicBezTo>
                  <a:moveTo>
                    <a:pt x="1207207" y="534943"/>
                  </a:moveTo>
                  <a:cubicBezTo>
                    <a:pt x="1200959" y="495332"/>
                    <a:pt x="1187433" y="457880"/>
                    <a:pt x="1170072" y="421901"/>
                  </a:cubicBezTo>
                  <a:cubicBezTo>
                    <a:pt x="1165818" y="425977"/>
                    <a:pt x="1161436" y="429914"/>
                    <a:pt x="1157068" y="433851"/>
                  </a:cubicBezTo>
                  <a:cubicBezTo>
                    <a:pt x="1185744" y="476917"/>
                    <a:pt x="1196209" y="531997"/>
                    <a:pt x="1197733" y="583063"/>
                  </a:cubicBezTo>
                  <a:cubicBezTo>
                    <a:pt x="1214561" y="575939"/>
                    <a:pt x="1211170" y="560076"/>
                    <a:pt x="1207207" y="534943"/>
                  </a:cubicBezTo>
                  <a:moveTo>
                    <a:pt x="1469844" y="337585"/>
                  </a:moveTo>
                  <a:cubicBezTo>
                    <a:pt x="1480029" y="337814"/>
                    <a:pt x="1490227" y="338030"/>
                    <a:pt x="1500425" y="338258"/>
                  </a:cubicBezTo>
                  <a:cubicBezTo>
                    <a:pt x="1506991" y="338398"/>
                    <a:pt x="1511296" y="345878"/>
                    <a:pt x="1507715" y="351543"/>
                  </a:cubicBezTo>
                  <a:cubicBezTo>
                    <a:pt x="1462351" y="422929"/>
                    <a:pt x="1393428" y="469627"/>
                    <a:pt x="1312046" y="484130"/>
                  </a:cubicBezTo>
                  <a:cubicBezTo>
                    <a:pt x="1314281" y="485832"/>
                    <a:pt x="1317024" y="487928"/>
                    <a:pt x="1320669" y="490684"/>
                  </a:cubicBezTo>
                  <a:cubicBezTo>
                    <a:pt x="1325216" y="494100"/>
                    <a:pt x="1326232" y="501783"/>
                    <a:pt x="1320301" y="504666"/>
                  </a:cubicBezTo>
                  <a:cubicBezTo>
                    <a:pt x="1288043" y="520364"/>
                    <a:pt x="1259303" y="526726"/>
                    <a:pt x="1223679" y="525571"/>
                  </a:cubicBezTo>
                  <a:cubicBezTo>
                    <a:pt x="1226753" y="541611"/>
                    <a:pt x="1228543" y="557816"/>
                    <a:pt x="1228416" y="573907"/>
                  </a:cubicBezTo>
                  <a:cubicBezTo>
                    <a:pt x="1228315" y="588397"/>
                    <a:pt x="1229636" y="595205"/>
                    <a:pt x="1215818" y="600196"/>
                  </a:cubicBezTo>
                  <a:cubicBezTo>
                    <a:pt x="1204566" y="604260"/>
                    <a:pt x="1186202" y="601034"/>
                    <a:pt x="1174263" y="601567"/>
                  </a:cubicBezTo>
                  <a:cubicBezTo>
                    <a:pt x="1158020" y="602291"/>
                    <a:pt x="1141878" y="603752"/>
                    <a:pt x="1125635" y="604285"/>
                  </a:cubicBezTo>
                  <a:cubicBezTo>
                    <a:pt x="1125902" y="607790"/>
                    <a:pt x="1126029" y="611270"/>
                    <a:pt x="1126207" y="614775"/>
                  </a:cubicBezTo>
                  <a:cubicBezTo>
                    <a:pt x="1209900" y="613899"/>
                    <a:pt x="1289973" y="627209"/>
                    <a:pt x="1369399" y="653751"/>
                  </a:cubicBezTo>
                  <a:cubicBezTo>
                    <a:pt x="1374924" y="655593"/>
                    <a:pt x="1377972" y="663619"/>
                    <a:pt x="1372777" y="667772"/>
                  </a:cubicBezTo>
                  <a:cubicBezTo>
                    <a:pt x="1260116" y="757764"/>
                    <a:pt x="1108350" y="790645"/>
                    <a:pt x="971013" y="741445"/>
                  </a:cubicBezTo>
                  <a:cubicBezTo>
                    <a:pt x="970276" y="741191"/>
                    <a:pt x="969692" y="740797"/>
                    <a:pt x="969184" y="740378"/>
                  </a:cubicBezTo>
                  <a:cubicBezTo>
                    <a:pt x="813164" y="835120"/>
                    <a:pt x="656395" y="929824"/>
                    <a:pt x="496426" y="1016476"/>
                  </a:cubicBezTo>
                  <a:cubicBezTo>
                    <a:pt x="406561" y="1065167"/>
                    <a:pt x="310866" y="1099330"/>
                    <a:pt x="209329" y="1113148"/>
                  </a:cubicBezTo>
                  <a:cubicBezTo>
                    <a:pt x="162962" y="1119460"/>
                    <a:pt x="116124" y="1121746"/>
                    <a:pt x="69375" y="1119815"/>
                  </a:cubicBezTo>
                  <a:cubicBezTo>
                    <a:pt x="50846" y="1119041"/>
                    <a:pt x="16607" y="1122267"/>
                    <a:pt x="4719" y="1102709"/>
                  </a:cubicBezTo>
                  <a:cubicBezTo>
                    <a:pt x="-7092" y="1083252"/>
                    <a:pt x="7247" y="1050588"/>
                    <a:pt x="12695" y="1031614"/>
                  </a:cubicBezTo>
                  <a:cubicBezTo>
                    <a:pt x="26564" y="983380"/>
                    <a:pt x="46909" y="936732"/>
                    <a:pt x="72461" y="893540"/>
                  </a:cubicBezTo>
                  <a:cubicBezTo>
                    <a:pt x="123096" y="807967"/>
                    <a:pt x="193734" y="745026"/>
                    <a:pt x="273553" y="687025"/>
                  </a:cubicBezTo>
                  <a:cubicBezTo>
                    <a:pt x="425547" y="576586"/>
                    <a:pt x="576296" y="463671"/>
                    <a:pt x="729750" y="354972"/>
                  </a:cubicBezTo>
                  <a:cubicBezTo>
                    <a:pt x="716263" y="203601"/>
                    <a:pt x="838094" y="79192"/>
                    <a:pt x="955150" y="1582"/>
                  </a:cubicBezTo>
                  <a:cubicBezTo>
                    <a:pt x="961449" y="-2584"/>
                    <a:pt x="968434" y="3538"/>
                    <a:pt x="968853" y="9837"/>
                  </a:cubicBezTo>
                  <a:cubicBezTo>
                    <a:pt x="974988" y="100146"/>
                    <a:pt x="962694" y="186697"/>
                    <a:pt x="930741" y="271253"/>
                  </a:cubicBezTo>
                  <a:cubicBezTo>
                    <a:pt x="950858" y="247225"/>
                    <a:pt x="971000" y="223705"/>
                    <a:pt x="992247" y="200578"/>
                  </a:cubicBezTo>
                  <a:cubicBezTo>
                    <a:pt x="994673" y="197936"/>
                    <a:pt x="997962" y="197860"/>
                    <a:pt x="1000756" y="199117"/>
                  </a:cubicBezTo>
                  <a:cubicBezTo>
                    <a:pt x="1002407" y="195841"/>
                    <a:pt x="1006230" y="193695"/>
                    <a:pt x="1009798" y="196400"/>
                  </a:cubicBezTo>
                  <a:cubicBezTo>
                    <a:pt x="1026639" y="209176"/>
                    <a:pt x="1041853" y="224162"/>
                    <a:pt x="1055620" y="240469"/>
                  </a:cubicBezTo>
                  <a:cubicBezTo>
                    <a:pt x="1072676" y="191815"/>
                    <a:pt x="1105239" y="155264"/>
                    <a:pt x="1148597" y="126474"/>
                  </a:cubicBezTo>
                  <a:cubicBezTo>
                    <a:pt x="1153982" y="122918"/>
                    <a:pt x="1159836" y="128150"/>
                    <a:pt x="1160243" y="133497"/>
                  </a:cubicBezTo>
                  <a:cubicBezTo>
                    <a:pt x="1164357" y="187662"/>
                    <a:pt x="1168663" y="179001"/>
                    <a:pt x="1203867" y="152394"/>
                  </a:cubicBezTo>
                  <a:cubicBezTo>
                    <a:pt x="1223425" y="137599"/>
                    <a:pt x="1243910" y="124022"/>
                    <a:pt x="1265081" y="111653"/>
                  </a:cubicBezTo>
                  <a:cubicBezTo>
                    <a:pt x="1310103" y="85376"/>
                    <a:pt x="1357766" y="65971"/>
                    <a:pt x="1407588" y="50985"/>
                  </a:cubicBezTo>
                  <a:cubicBezTo>
                    <a:pt x="1413887" y="49093"/>
                    <a:pt x="1418599" y="55481"/>
                    <a:pt x="1417354" y="61132"/>
                  </a:cubicBezTo>
                  <a:cubicBezTo>
                    <a:pt x="1414332" y="75013"/>
                    <a:pt x="1410534" y="86481"/>
                    <a:pt x="1405569" y="97683"/>
                  </a:cubicBezTo>
                  <a:cubicBezTo>
                    <a:pt x="1477070" y="63177"/>
                    <a:pt x="1558337" y="75724"/>
                    <a:pt x="1635388" y="91015"/>
                  </a:cubicBezTo>
                  <a:cubicBezTo>
                    <a:pt x="1639465" y="91815"/>
                    <a:pt x="1642462" y="97302"/>
                    <a:pt x="1640938" y="101150"/>
                  </a:cubicBezTo>
                  <a:cubicBezTo>
                    <a:pt x="1604222" y="194812"/>
                    <a:pt x="1546767" y="273971"/>
                    <a:pt x="1469844" y="337585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xmlns="" id="{BAE44178-1E69-4442-B764-A88D8570730A}"/>
                </a:ext>
              </a:extLst>
            </p:cNvPr>
            <p:cNvSpPr/>
            <p:nvPr/>
          </p:nvSpPr>
          <p:spPr>
            <a:xfrm flipV="1">
              <a:off x="7558190" y="2401636"/>
              <a:ext cx="151370" cy="157689"/>
            </a:xfrm>
            <a:custGeom>
              <a:avLst/>
              <a:gdLst>
                <a:gd name="connsiteX0" fmla="*/ 104815 w 151370"/>
                <a:gd name="connsiteY0" fmla="*/ 24088 h 157689"/>
                <a:gd name="connsiteX1" fmla="*/ 22773 w 151370"/>
                <a:gd name="connsiteY1" fmla="*/ 51164 h 157689"/>
                <a:gd name="connsiteX2" fmla="*/ 51894 w 151370"/>
                <a:gd name="connsiteY2" fmla="*/ 136546 h 157689"/>
                <a:gd name="connsiteX3" fmla="*/ 104815 w 151370"/>
                <a:gd name="connsiteY3" fmla="*/ 24088 h 157689"/>
                <a:gd name="connsiteX4" fmla="*/ 142814 w 151370"/>
                <a:gd name="connsiteY4" fmla="*/ 111895 h 157689"/>
                <a:gd name="connsiteX5" fmla="*/ 36184 w 151370"/>
                <a:gd name="connsiteY5" fmla="*/ 141118 h 157689"/>
                <a:gd name="connsiteX6" fmla="*/ 35867 w 151370"/>
                <a:gd name="connsiteY6" fmla="*/ 140572 h 157689"/>
                <a:gd name="connsiteX7" fmla="*/ 6720 w 151370"/>
                <a:gd name="connsiteY7" fmla="*/ 44001 h 157689"/>
                <a:gd name="connsiteX8" fmla="*/ 113959 w 151370"/>
                <a:gd name="connsiteY8" fmla="*/ 9279 h 157689"/>
                <a:gd name="connsiteX9" fmla="*/ 142814 w 151370"/>
                <a:gd name="connsiteY9" fmla="*/ 111895 h 1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370" h="157689">
                  <a:moveTo>
                    <a:pt x="104815" y="24088"/>
                  </a:moveTo>
                  <a:cubicBezTo>
                    <a:pt x="75974" y="8390"/>
                    <a:pt x="37073" y="22678"/>
                    <a:pt x="22773" y="51164"/>
                  </a:cubicBezTo>
                  <a:cubicBezTo>
                    <a:pt x="6644" y="83269"/>
                    <a:pt x="25897" y="117217"/>
                    <a:pt x="51894" y="136546"/>
                  </a:cubicBezTo>
                  <a:cubicBezTo>
                    <a:pt x="107431" y="167102"/>
                    <a:pt x="171325" y="60295"/>
                    <a:pt x="104815" y="24088"/>
                  </a:cubicBezTo>
                  <a:moveTo>
                    <a:pt x="142814" y="111895"/>
                  </a:moveTo>
                  <a:cubicBezTo>
                    <a:pt x="122798" y="148484"/>
                    <a:pt x="68912" y="177618"/>
                    <a:pt x="36184" y="141118"/>
                  </a:cubicBezTo>
                  <a:cubicBezTo>
                    <a:pt x="36032" y="140953"/>
                    <a:pt x="36007" y="140762"/>
                    <a:pt x="35867" y="140572"/>
                  </a:cubicBezTo>
                  <a:cubicBezTo>
                    <a:pt x="4371" y="121738"/>
                    <a:pt x="-9104" y="77770"/>
                    <a:pt x="6720" y="44001"/>
                  </a:cubicBezTo>
                  <a:cubicBezTo>
                    <a:pt x="24602" y="5850"/>
                    <a:pt x="76990" y="-11917"/>
                    <a:pt x="113959" y="9279"/>
                  </a:cubicBezTo>
                  <a:cubicBezTo>
                    <a:pt x="148262" y="28939"/>
                    <a:pt x="161787" y="77186"/>
                    <a:pt x="142814" y="111895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รูปแบบอิสระ: รูปร่าง 59">
              <a:extLst>
                <a:ext uri="{FF2B5EF4-FFF2-40B4-BE49-F238E27FC236}">
                  <a16:creationId xmlns:a16="http://schemas.microsoft.com/office/drawing/2014/main" xmlns="" id="{AB4F8E3B-ACDF-4B22-93CA-CF1079937A56}"/>
                </a:ext>
              </a:extLst>
            </p:cNvPr>
            <p:cNvSpPr/>
            <p:nvPr/>
          </p:nvSpPr>
          <p:spPr>
            <a:xfrm flipV="1">
              <a:off x="7843689" y="2593111"/>
              <a:ext cx="156868" cy="164920"/>
            </a:xfrm>
            <a:custGeom>
              <a:avLst/>
              <a:gdLst>
                <a:gd name="connsiteX0" fmla="*/ 99056 w 156868"/>
                <a:gd name="connsiteY0" fmla="*/ 20122 h 164920"/>
                <a:gd name="connsiteX1" fmla="*/ 18805 w 156868"/>
                <a:gd name="connsiteY1" fmla="*/ 72776 h 164920"/>
                <a:gd name="connsiteX2" fmla="*/ 57286 w 156868"/>
                <a:gd name="connsiteY2" fmla="*/ 145547 h 164920"/>
                <a:gd name="connsiteX3" fmla="*/ 132584 w 156868"/>
                <a:gd name="connsiteY3" fmla="*/ 115410 h 164920"/>
                <a:gd name="connsiteX4" fmla="*/ 99056 w 156868"/>
                <a:gd name="connsiteY4" fmla="*/ 20122 h 164920"/>
                <a:gd name="connsiteX5" fmla="*/ 49653 w 156868"/>
                <a:gd name="connsiteY5" fmla="*/ 157701 h 164920"/>
                <a:gd name="connsiteX6" fmla="*/ 46338 w 156868"/>
                <a:gd name="connsiteY6" fmla="*/ 152887 h 164920"/>
                <a:gd name="connsiteX7" fmla="*/ 1812 w 156868"/>
                <a:gd name="connsiteY7" fmla="*/ 67810 h 164920"/>
                <a:gd name="connsiteX8" fmla="*/ 108264 w 156868"/>
                <a:gd name="connsiteY8" fmla="*/ 4678 h 164920"/>
                <a:gd name="connsiteX9" fmla="*/ 49653 w 156868"/>
                <a:gd name="connsiteY9" fmla="*/ 157701 h 1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868" h="164920">
                  <a:moveTo>
                    <a:pt x="99056" y="20122"/>
                  </a:moveTo>
                  <a:cubicBezTo>
                    <a:pt x="65071" y="9454"/>
                    <a:pt x="25231" y="40442"/>
                    <a:pt x="18805" y="72776"/>
                  </a:cubicBezTo>
                  <a:cubicBezTo>
                    <a:pt x="12277" y="105631"/>
                    <a:pt x="32051" y="129303"/>
                    <a:pt x="57286" y="145547"/>
                  </a:cubicBezTo>
                  <a:cubicBezTo>
                    <a:pt x="86153" y="151846"/>
                    <a:pt x="117776" y="142918"/>
                    <a:pt x="132584" y="115410"/>
                  </a:cubicBezTo>
                  <a:cubicBezTo>
                    <a:pt x="150148" y="82771"/>
                    <a:pt x="136864" y="31983"/>
                    <a:pt x="99056" y="20122"/>
                  </a:cubicBezTo>
                  <a:moveTo>
                    <a:pt x="49653" y="157701"/>
                  </a:moveTo>
                  <a:cubicBezTo>
                    <a:pt x="47316" y="156659"/>
                    <a:pt x="46402" y="154818"/>
                    <a:pt x="46338" y="152887"/>
                  </a:cubicBezTo>
                  <a:cubicBezTo>
                    <a:pt x="13153" y="141216"/>
                    <a:pt x="-5922" y="103268"/>
                    <a:pt x="1812" y="67810"/>
                  </a:cubicBezTo>
                  <a:cubicBezTo>
                    <a:pt x="11388" y="23919"/>
                    <a:pt x="64144" y="-12784"/>
                    <a:pt x="108264" y="4678"/>
                  </a:cubicBezTo>
                  <a:cubicBezTo>
                    <a:pt x="203133" y="42220"/>
                    <a:pt x="146326" y="201135"/>
                    <a:pt x="49653" y="157701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xmlns="" id="{0D26F066-3F00-44F5-BFE0-95A51DE03FB7}"/>
                </a:ext>
              </a:extLst>
            </p:cNvPr>
            <p:cNvSpPr/>
            <p:nvPr/>
          </p:nvSpPr>
          <p:spPr>
            <a:xfrm flipV="1">
              <a:off x="7524783" y="2367753"/>
              <a:ext cx="219995" cy="226156"/>
            </a:xfrm>
            <a:custGeom>
              <a:avLst/>
              <a:gdLst>
                <a:gd name="connsiteX0" fmla="*/ 191668 w 219995"/>
                <a:gd name="connsiteY0" fmla="*/ 61517 h 226156"/>
                <a:gd name="connsiteX1" fmla="*/ 38785 w 219995"/>
                <a:gd name="connsiteY1" fmla="*/ 42327 h 226156"/>
                <a:gd name="connsiteX2" fmla="*/ 31038 w 219995"/>
                <a:gd name="connsiteY2" fmla="*/ 176045 h 226156"/>
                <a:gd name="connsiteX3" fmla="*/ 155244 w 219995"/>
                <a:gd name="connsiteY3" fmla="*/ 199871 h 226156"/>
                <a:gd name="connsiteX4" fmla="*/ 191668 w 219995"/>
                <a:gd name="connsiteY4" fmla="*/ 61517 h 226156"/>
                <a:gd name="connsiteX5" fmla="*/ 166370 w 219995"/>
                <a:gd name="connsiteY5" fmla="*/ 209777 h 226156"/>
                <a:gd name="connsiteX6" fmla="*/ 6362 w 219995"/>
                <a:gd name="connsiteY6" fmla="*/ 163942 h 226156"/>
                <a:gd name="connsiteX7" fmla="*/ 9562 w 219995"/>
                <a:gd name="connsiteY7" fmla="*/ 155421 h 226156"/>
                <a:gd name="connsiteX8" fmla="*/ 38874 w 219995"/>
                <a:gd name="connsiteY8" fmla="*/ 25373 h 226156"/>
                <a:gd name="connsiteX9" fmla="*/ 201282 w 219995"/>
                <a:gd name="connsiteY9" fmla="*/ 50557 h 226156"/>
                <a:gd name="connsiteX10" fmla="*/ 166370 w 219995"/>
                <a:gd name="connsiteY10" fmla="*/ 209777 h 22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995" h="226156">
                  <a:moveTo>
                    <a:pt x="191668" y="61517"/>
                  </a:moveTo>
                  <a:cubicBezTo>
                    <a:pt x="159042" y="8876"/>
                    <a:pt x="82753" y="-3824"/>
                    <a:pt x="38785" y="42327"/>
                  </a:cubicBezTo>
                  <a:cubicBezTo>
                    <a:pt x="3682" y="79157"/>
                    <a:pt x="4178" y="135152"/>
                    <a:pt x="31038" y="176045"/>
                  </a:cubicBezTo>
                  <a:cubicBezTo>
                    <a:pt x="62102" y="209688"/>
                    <a:pt x="113169" y="223899"/>
                    <a:pt x="155244" y="199871"/>
                  </a:cubicBezTo>
                  <a:cubicBezTo>
                    <a:pt x="203314" y="172426"/>
                    <a:pt x="220941" y="108748"/>
                    <a:pt x="191668" y="61517"/>
                  </a:cubicBezTo>
                  <a:moveTo>
                    <a:pt x="166370" y="209777"/>
                  </a:moveTo>
                  <a:cubicBezTo>
                    <a:pt x="110261" y="245667"/>
                    <a:pt x="37020" y="220140"/>
                    <a:pt x="6362" y="163942"/>
                  </a:cubicBezTo>
                  <a:cubicBezTo>
                    <a:pt x="4267" y="160094"/>
                    <a:pt x="6464" y="156703"/>
                    <a:pt x="9562" y="155421"/>
                  </a:cubicBezTo>
                  <a:cubicBezTo>
                    <a:pt x="-10326" y="112355"/>
                    <a:pt x="1803" y="57224"/>
                    <a:pt x="38874" y="25373"/>
                  </a:cubicBezTo>
                  <a:cubicBezTo>
                    <a:pt x="89217" y="-17871"/>
                    <a:pt x="164668" y="-2707"/>
                    <a:pt x="201282" y="50557"/>
                  </a:cubicBezTo>
                  <a:cubicBezTo>
                    <a:pt x="237248" y="102894"/>
                    <a:pt x="219379" y="175868"/>
                    <a:pt x="166370" y="209777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รูปแบบอิสระ: รูปร่าง 61">
              <a:extLst>
                <a:ext uri="{FF2B5EF4-FFF2-40B4-BE49-F238E27FC236}">
                  <a16:creationId xmlns:a16="http://schemas.microsoft.com/office/drawing/2014/main" xmlns="" id="{FFE93336-BD18-45BC-B39A-435B207DCACD}"/>
                </a:ext>
              </a:extLst>
            </p:cNvPr>
            <p:cNvSpPr/>
            <p:nvPr/>
          </p:nvSpPr>
          <p:spPr>
            <a:xfrm flipV="1">
              <a:off x="7797016" y="2545960"/>
              <a:ext cx="252812" cy="258931"/>
            </a:xfrm>
            <a:custGeom>
              <a:avLst/>
              <a:gdLst>
                <a:gd name="connsiteX0" fmla="*/ 220825 w 252812"/>
                <a:gd name="connsiteY0" fmla="*/ 68303 h 258931"/>
                <a:gd name="connsiteX1" fmla="*/ 77581 w 252812"/>
                <a:gd name="connsiteY1" fmla="*/ 27193 h 258931"/>
                <a:gd name="connsiteX2" fmla="*/ 32445 w 252812"/>
                <a:gd name="connsiteY2" fmla="*/ 199189 h 258931"/>
                <a:gd name="connsiteX3" fmla="*/ 195056 w 252812"/>
                <a:gd name="connsiteY3" fmla="*/ 216803 h 258931"/>
                <a:gd name="connsiteX4" fmla="*/ 220825 w 252812"/>
                <a:gd name="connsiteY4" fmla="*/ 68303 h 258931"/>
                <a:gd name="connsiteX5" fmla="*/ 19822 w 252812"/>
                <a:gd name="connsiteY5" fmla="*/ 205450 h 258931"/>
                <a:gd name="connsiteX6" fmla="*/ 19580 w 252812"/>
                <a:gd name="connsiteY6" fmla="*/ 199455 h 258931"/>
                <a:gd name="connsiteX7" fmla="*/ 52016 w 252812"/>
                <a:gd name="connsiteY7" fmla="*/ 26024 h 258931"/>
                <a:gd name="connsiteX8" fmla="*/ 227238 w 252812"/>
                <a:gd name="connsiteY8" fmla="*/ 49888 h 258931"/>
                <a:gd name="connsiteX9" fmla="*/ 19822 w 252812"/>
                <a:gd name="connsiteY9" fmla="*/ 205450 h 25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812" h="258931">
                  <a:moveTo>
                    <a:pt x="220825" y="68303"/>
                  </a:moveTo>
                  <a:cubicBezTo>
                    <a:pt x="192935" y="20132"/>
                    <a:pt x="126794" y="1272"/>
                    <a:pt x="77581" y="27193"/>
                  </a:cubicBezTo>
                  <a:cubicBezTo>
                    <a:pt x="18983" y="58066"/>
                    <a:pt x="-5616" y="144744"/>
                    <a:pt x="32445" y="199189"/>
                  </a:cubicBezTo>
                  <a:cubicBezTo>
                    <a:pt x="74495" y="246991"/>
                    <a:pt x="143545" y="261355"/>
                    <a:pt x="195056" y="216803"/>
                  </a:cubicBezTo>
                  <a:cubicBezTo>
                    <a:pt x="236941" y="180570"/>
                    <a:pt x="248841" y="116715"/>
                    <a:pt x="220825" y="68303"/>
                  </a:cubicBezTo>
                  <a:moveTo>
                    <a:pt x="19822" y="205450"/>
                  </a:moveTo>
                  <a:cubicBezTo>
                    <a:pt x="18399" y="203392"/>
                    <a:pt x="18602" y="201259"/>
                    <a:pt x="19580" y="199455"/>
                  </a:cubicBezTo>
                  <a:cubicBezTo>
                    <a:pt x="-19828" y="149163"/>
                    <a:pt x="5433" y="64327"/>
                    <a:pt x="52016" y="26024"/>
                  </a:cubicBezTo>
                  <a:cubicBezTo>
                    <a:pt x="104455" y="-17067"/>
                    <a:pt x="187513" y="-4164"/>
                    <a:pt x="227238" y="49888"/>
                  </a:cubicBezTo>
                  <a:cubicBezTo>
                    <a:pt x="325498" y="183606"/>
                    <a:pt x="116888" y="345061"/>
                    <a:pt x="19822" y="205450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" name="กล่องข้อความ 10">
            <a:extLst>
              <a:ext uri="{FF2B5EF4-FFF2-40B4-BE49-F238E27FC236}">
                <a16:creationId xmlns:a16="http://schemas.microsoft.com/office/drawing/2014/main" xmlns="" id="{0B920C06-585D-4507-9437-07AC4FF86F4E}"/>
              </a:ext>
            </a:extLst>
          </p:cNvPr>
          <p:cNvSpPr txBox="1"/>
          <p:nvPr/>
        </p:nvSpPr>
        <p:spPr>
          <a:xfrm>
            <a:off x="8866795" y="660000"/>
            <a:ext cx="3377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smtClean="0">
                <a:solidFill>
                  <a:srgbClr val="250842"/>
                </a:solidFill>
                <a:latin typeface="Alfa Slab One" panose="020B0604020202020204" charset="0"/>
              </a:rPr>
              <a:t>Xuất thông tin vào File</a:t>
            </a:r>
            <a:endParaRPr lang="en-US" sz="32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65" name="กล่องข้อความ 10">
            <a:extLst>
              <a:ext uri="{FF2B5EF4-FFF2-40B4-BE49-F238E27FC236}">
                <a16:creationId xmlns:a16="http://schemas.microsoft.com/office/drawing/2014/main" xmlns="" id="{0B920C06-585D-4507-9437-07AC4FF86F4E}"/>
              </a:ext>
            </a:extLst>
          </p:cNvPr>
          <p:cNvSpPr txBox="1"/>
          <p:nvPr/>
        </p:nvSpPr>
        <p:spPr>
          <a:xfrm>
            <a:off x="5430581" y="2113672"/>
            <a:ext cx="585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smtClean="0">
                <a:solidFill>
                  <a:srgbClr val="250842"/>
                </a:solidFill>
                <a:latin typeface="Alfa Slab One" panose="020B0604020202020204" charset="0"/>
              </a:rPr>
              <a:t>Xuất thông tin Nhân Viên</a:t>
            </a:r>
            <a:endParaRPr lang="en-US" sz="32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259" y="7477608"/>
            <a:ext cx="49720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37571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0338 -0.6743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3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22" grpId="0"/>
      <p:bldP spid="31" grpId="0"/>
      <p:bldP spid="64" grpId="0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75000"/>
              </a:schemeClr>
            </a:gs>
            <a:gs pos="74000">
              <a:srgbClr val="DD70B3"/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xmlns="" id="{CFB486AE-7D3C-4AD1-80A3-3483F04CC74E}"/>
              </a:ext>
            </a:extLst>
          </p:cNvPr>
          <p:cNvSpPr/>
          <p:nvPr/>
        </p:nvSpPr>
        <p:spPr>
          <a:xfrm>
            <a:off x="2997872" y="4693587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xmlns="" id="{8EE164C6-0479-4673-B8D2-EEC36F089966}"/>
              </a:ext>
            </a:extLst>
          </p:cNvPr>
          <p:cNvSpPr/>
          <p:nvPr/>
        </p:nvSpPr>
        <p:spPr>
          <a:xfrm>
            <a:off x="-29185" y="5239567"/>
            <a:ext cx="4012266" cy="160638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รูปแบบอิสระ: รูปร่าง 17">
            <a:extLst>
              <a:ext uri="{FF2B5EF4-FFF2-40B4-BE49-F238E27FC236}">
                <a16:creationId xmlns:a16="http://schemas.microsoft.com/office/drawing/2014/main" xmlns="" id="{D624B962-539C-4D26-A83B-850E33435901}"/>
              </a:ext>
            </a:extLst>
          </p:cNvPr>
          <p:cNvSpPr/>
          <p:nvPr/>
        </p:nvSpPr>
        <p:spPr>
          <a:xfrm>
            <a:off x="5843786" y="4705640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รูปแบบอิสระ: รูปร่าง 18">
            <a:extLst>
              <a:ext uri="{FF2B5EF4-FFF2-40B4-BE49-F238E27FC236}">
                <a16:creationId xmlns:a16="http://schemas.microsoft.com/office/drawing/2014/main" xmlns="" id="{0BB6C622-2C66-4CE4-B728-62277E8A6264}"/>
              </a:ext>
            </a:extLst>
          </p:cNvPr>
          <p:cNvSpPr/>
          <p:nvPr/>
        </p:nvSpPr>
        <p:spPr>
          <a:xfrm>
            <a:off x="6287621" y="4821365"/>
            <a:ext cx="5452287" cy="2007926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รูปแบบอิสระ: รูปร่าง 19">
            <a:extLst>
              <a:ext uri="{FF2B5EF4-FFF2-40B4-BE49-F238E27FC236}">
                <a16:creationId xmlns:a16="http://schemas.microsoft.com/office/drawing/2014/main" xmlns="" id="{AEE67FD2-E9BD-499D-B6D6-1A22B7DDEFF4}"/>
              </a:ext>
            </a:extLst>
          </p:cNvPr>
          <p:cNvSpPr/>
          <p:nvPr/>
        </p:nvSpPr>
        <p:spPr>
          <a:xfrm>
            <a:off x="8757213" y="544317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xmlns="" id="{A393167A-CC16-4A20-84A3-9B5CE604C58A}"/>
              </a:ext>
            </a:extLst>
          </p:cNvPr>
          <p:cNvSpPr/>
          <p:nvPr/>
        </p:nvSpPr>
        <p:spPr>
          <a:xfrm>
            <a:off x="706867" y="535408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xmlns="" id="{91A50FBC-3B44-4AF8-AA0E-22713251425B}"/>
              </a:ext>
            </a:extLst>
          </p:cNvPr>
          <p:cNvSpPr/>
          <p:nvPr/>
        </p:nvSpPr>
        <p:spPr>
          <a:xfrm>
            <a:off x="-29185" y="5858512"/>
            <a:ext cx="2447320" cy="999488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xmlns="" id="{5FEBD3C7-6603-481F-95A2-2BBD2571A4A0}"/>
              </a:ext>
            </a:extLst>
          </p:cNvPr>
          <p:cNvSpPr/>
          <p:nvPr/>
        </p:nvSpPr>
        <p:spPr>
          <a:xfrm>
            <a:off x="2905373" y="523956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xmlns="" id="{FACCB668-1432-40E0-9CB4-A14CDEE520C2}"/>
              </a:ext>
            </a:extLst>
          </p:cNvPr>
          <p:cNvSpPr/>
          <p:nvPr/>
        </p:nvSpPr>
        <p:spPr>
          <a:xfrm>
            <a:off x="2826196" y="546258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รูปแบบอิสระ: รูปร่าง 24">
            <a:extLst>
              <a:ext uri="{FF2B5EF4-FFF2-40B4-BE49-F238E27FC236}">
                <a16:creationId xmlns:a16="http://schemas.microsoft.com/office/drawing/2014/main" xmlns="" id="{A7B406D7-8FB8-4A3F-BCC4-37B46532A7B4}"/>
              </a:ext>
            </a:extLst>
          </p:cNvPr>
          <p:cNvSpPr/>
          <p:nvPr/>
        </p:nvSpPr>
        <p:spPr>
          <a:xfrm>
            <a:off x="5718259" y="5440972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xmlns="" id="{40DA7AF7-BFBD-46BC-B2E1-24926E6459E7}"/>
              </a:ext>
            </a:extLst>
          </p:cNvPr>
          <p:cNvSpPr/>
          <p:nvPr/>
        </p:nvSpPr>
        <p:spPr>
          <a:xfrm>
            <a:off x="9467734" y="5292435"/>
            <a:ext cx="640528" cy="640528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xmlns="" id="{E924F702-B054-4341-A8BE-465B3D821518}"/>
              </a:ext>
            </a:extLst>
          </p:cNvPr>
          <p:cNvSpPr/>
          <p:nvPr/>
        </p:nvSpPr>
        <p:spPr>
          <a:xfrm>
            <a:off x="59097" y="5041794"/>
            <a:ext cx="185721" cy="185721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84963D62-52F9-4E31-9653-52861C3D5C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210"/>
          <a:stretch/>
        </p:blipFill>
        <p:spPr>
          <a:xfrm>
            <a:off x="59097" y="1831590"/>
            <a:ext cx="2136119" cy="2136119"/>
          </a:xfrm>
          <a:prstGeom prst="ellipse">
            <a:avLst/>
          </a:prstGeom>
        </p:spPr>
      </p:pic>
      <p:sp>
        <p:nvSpPr>
          <p:cNvPr id="4" name="ส่วนโค้ง 3">
            <a:extLst>
              <a:ext uri="{FF2B5EF4-FFF2-40B4-BE49-F238E27FC236}">
                <a16:creationId xmlns:a16="http://schemas.microsoft.com/office/drawing/2014/main" xmlns="" id="{C010D6B0-C284-46F6-B02C-4AA6FA179E95}"/>
              </a:ext>
            </a:extLst>
          </p:cNvPr>
          <p:cNvSpPr/>
          <p:nvPr/>
        </p:nvSpPr>
        <p:spPr>
          <a:xfrm>
            <a:off x="-319275" y="1501399"/>
            <a:ext cx="2814205" cy="2796499"/>
          </a:xfrm>
          <a:prstGeom prst="arc">
            <a:avLst>
              <a:gd name="adj1" fmla="val 14830820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xmlns="" id="{8D6A7652-5DE6-4343-BA4D-16B3C7F3202F}"/>
              </a:ext>
            </a:extLst>
          </p:cNvPr>
          <p:cNvSpPr txBox="1"/>
          <p:nvPr/>
        </p:nvSpPr>
        <p:spPr>
          <a:xfrm>
            <a:off x="2838778" y="467681"/>
            <a:ext cx="631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250842"/>
                </a:solidFill>
                <a:latin typeface="Alfa Slab One" panose="020B0604020202020204" charset="0"/>
              </a:rPr>
              <a:t>Danh</a:t>
            </a:r>
            <a:r>
              <a:rPr lang="en-US" sz="3200" dirty="0" smtClean="0">
                <a:solidFill>
                  <a:srgbClr val="250842"/>
                </a:solidFill>
                <a:latin typeface="Alfa Slab One" panose="020B0604020202020204" charset="0"/>
              </a:rPr>
              <a:t> </a:t>
            </a:r>
            <a:r>
              <a:rPr lang="en-US" sz="3200" dirty="0" err="1">
                <a:solidFill>
                  <a:srgbClr val="250842"/>
                </a:solidFill>
                <a:latin typeface="Alfa Slab One" panose="020B0604020202020204" charset="0"/>
              </a:rPr>
              <a:t>s</a:t>
            </a:r>
            <a:r>
              <a:rPr lang="en-US" sz="3200" dirty="0" err="1" smtClean="0">
                <a:solidFill>
                  <a:srgbClr val="250842"/>
                </a:solidFill>
                <a:latin typeface="Alfa Slab One" panose="020B0604020202020204" charset="0"/>
              </a:rPr>
              <a:t>ách</a:t>
            </a:r>
            <a:r>
              <a:rPr lang="en-US" sz="3200" dirty="0" smtClean="0">
                <a:solidFill>
                  <a:srgbClr val="250842"/>
                </a:solidFill>
                <a:latin typeface="Alfa Slab One" panose="020B0604020202020204" charset="0"/>
              </a:rPr>
              <a:t> </a:t>
            </a:r>
            <a:r>
              <a:rPr lang="en-US" sz="3200" dirty="0" err="1" smtClean="0">
                <a:solidFill>
                  <a:srgbClr val="250842"/>
                </a:solidFill>
                <a:latin typeface="Alfa Slab One" panose="020B0604020202020204" charset="0"/>
              </a:rPr>
              <a:t>tất</a:t>
            </a:r>
            <a:r>
              <a:rPr lang="en-US" sz="3200" dirty="0" smtClean="0">
                <a:solidFill>
                  <a:srgbClr val="250842"/>
                </a:solidFill>
                <a:latin typeface="Alfa Slab One" panose="020B0604020202020204" charset="0"/>
              </a:rPr>
              <a:t> </a:t>
            </a:r>
            <a:r>
              <a:rPr lang="en-US" sz="3200" dirty="0" err="1" smtClean="0">
                <a:solidFill>
                  <a:srgbClr val="250842"/>
                </a:solidFill>
                <a:latin typeface="Alfa Slab One" panose="020B0604020202020204" charset="0"/>
              </a:rPr>
              <a:t>cả</a:t>
            </a:r>
            <a:r>
              <a:rPr lang="en-US" sz="3200" dirty="0" smtClean="0">
                <a:solidFill>
                  <a:srgbClr val="250842"/>
                </a:solidFill>
                <a:latin typeface="Alfa Slab One" panose="020B0604020202020204" charset="0"/>
              </a:rPr>
              <a:t> </a:t>
            </a:r>
            <a:r>
              <a:rPr lang="en-US" sz="3200" dirty="0" err="1" smtClean="0">
                <a:solidFill>
                  <a:srgbClr val="250842"/>
                </a:solidFill>
                <a:latin typeface="Alfa Slab One" panose="020B0604020202020204" charset="0"/>
              </a:rPr>
              <a:t>Nhân</a:t>
            </a:r>
            <a:r>
              <a:rPr lang="en-US" sz="3200" dirty="0" smtClean="0">
                <a:solidFill>
                  <a:srgbClr val="250842"/>
                </a:solidFill>
                <a:latin typeface="Alfa Slab One" panose="020B0604020202020204" charset="0"/>
              </a:rPr>
              <a:t> Viên</a:t>
            </a:r>
            <a:endParaRPr lang="en-US" sz="32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xmlns="" id="{00DE6C11-3BB6-4E12-8EC2-D189819CCF77}"/>
              </a:ext>
            </a:extLst>
          </p:cNvPr>
          <p:cNvSpPr txBox="1"/>
          <p:nvPr/>
        </p:nvSpPr>
        <p:spPr>
          <a:xfrm>
            <a:off x="10749827" y="301447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3B2A57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15" name="สามเหลี่ยมหน้าจั่ว 14">
            <a:extLst>
              <a:ext uri="{FF2B5EF4-FFF2-40B4-BE49-F238E27FC236}">
                <a16:creationId xmlns:a16="http://schemas.microsoft.com/office/drawing/2014/main" xmlns="" id="{59E0802B-DCF6-45BA-989B-630C6997F3BB}"/>
              </a:ext>
            </a:extLst>
          </p:cNvPr>
          <p:cNvSpPr/>
          <p:nvPr/>
        </p:nvSpPr>
        <p:spPr>
          <a:xfrm>
            <a:off x="10527048" y="301447"/>
            <a:ext cx="238035" cy="205203"/>
          </a:xfrm>
          <a:prstGeom prst="triangl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B2A57"/>
              </a:solidFill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xmlns="" id="{A9AA0EF4-D062-45C3-B8E6-5A8DEEEBCB21}"/>
              </a:ext>
            </a:extLst>
          </p:cNvPr>
          <p:cNvSpPr/>
          <p:nvPr/>
        </p:nvSpPr>
        <p:spPr>
          <a:xfrm>
            <a:off x="11297552" y="3016674"/>
            <a:ext cx="794088" cy="79408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xmlns="" id="{1A0D7932-C2FE-4376-B683-1FF86A35D9D5}"/>
              </a:ext>
            </a:extLst>
          </p:cNvPr>
          <p:cNvSpPr/>
          <p:nvPr/>
        </p:nvSpPr>
        <p:spPr>
          <a:xfrm>
            <a:off x="11100032" y="4623815"/>
            <a:ext cx="244358" cy="24435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xmlns="" id="{5078B324-222E-436C-8344-6CF5F1D322AB}"/>
              </a:ext>
            </a:extLst>
          </p:cNvPr>
          <p:cNvSpPr/>
          <p:nvPr/>
        </p:nvSpPr>
        <p:spPr>
          <a:xfrm>
            <a:off x="4983671" y="142325"/>
            <a:ext cx="244358" cy="24435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xmlns="" id="{F7894E2B-D4D2-46C2-877C-6E12D5841EAE}"/>
              </a:ext>
            </a:extLst>
          </p:cNvPr>
          <p:cNvSpPr/>
          <p:nvPr/>
        </p:nvSpPr>
        <p:spPr>
          <a:xfrm>
            <a:off x="11617729" y="2197564"/>
            <a:ext cx="244358" cy="244358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33B79"/>
              </a:solidFill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xmlns="" id="{B3E6FE42-87C4-4855-AE0E-247CB974DDFD}"/>
              </a:ext>
            </a:extLst>
          </p:cNvPr>
          <p:cNvSpPr/>
          <p:nvPr/>
        </p:nvSpPr>
        <p:spPr>
          <a:xfrm>
            <a:off x="965649" y="594144"/>
            <a:ext cx="244358" cy="244358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33B79"/>
              </a:solidFill>
            </a:endParaRPr>
          </a:p>
        </p:txBody>
      </p:sp>
      <p:pic>
        <p:nvPicPr>
          <p:cNvPr id="35" name="Picture 3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60" y="7276203"/>
            <a:ext cx="6211124" cy="3170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3776791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2454 L -0.01537 -0.75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-4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3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รูปแบบอิสระ: รูปร่าง 51">
            <a:extLst>
              <a:ext uri="{FF2B5EF4-FFF2-40B4-BE49-F238E27FC236}">
                <a16:creationId xmlns:a16="http://schemas.microsoft.com/office/drawing/2014/main" xmlns="" id="{DB571AF6-7826-45AE-85C8-3372A19AD5E6}"/>
              </a:ext>
            </a:extLst>
          </p:cNvPr>
          <p:cNvSpPr/>
          <p:nvPr/>
        </p:nvSpPr>
        <p:spPr>
          <a:xfrm>
            <a:off x="0" y="23636"/>
            <a:ext cx="12192000" cy="6834364"/>
          </a:xfrm>
          <a:custGeom>
            <a:avLst/>
            <a:gdLst>
              <a:gd name="connsiteX0" fmla="*/ 1889288 w 12192000"/>
              <a:gd name="connsiteY0" fmla="*/ 0 h 6834364"/>
              <a:gd name="connsiteX1" fmla="*/ 10302713 w 12192000"/>
              <a:gd name="connsiteY1" fmla="*/ 0 h 6834364"/>
              <a:gd name="connsiteX2" fmla="*/ 10406523 w 12192000"/>
              <a:gd name="connsiteY2" fmla="*/ 74118 h 6834364"/>
              <a:gd name="connsiteX3" fmla="*/ 12192000 w 12192000"/>
              <a:gd name="connsiteY3" fmla="*/ 3302112 h 6834364"/>
              <a:gd name="connsiteX4" fmla="*/ 9973622 w 12192000"/>
              <a:gd name="connsiteY4" fmla="*/ 6824744 h 6834364"/>
              <a:gd name="connsiteX5" fmla="*/ 9957276 w 12192000"/>
              <a:gd name="connsiteY5" fmla="*/ 6834364 h 6834364"/>
              <a:gd name="connsiteX6" fmla="*/ 2234725 w 12192000"/>
              <a:gd name="connsiteY6" fmla="*/ 6834364 h 6834364"/>
              <a:gd name="connsiteX7" fmla="*/ 2218378 w 12192000"/>
              <a:gd name="connsiteY7" fmla="*/ 6824744 h 6834364"/>
              <a:gd name="connsiteX8" fmla="*/ 0 w 12192000"/>
              <a:gd name="connsiteY8" fmla="*/ 3302112 h 6834364"/>
              <a:gd name="connsiteX9" fmla="*/ 1785477 w 12192000"/>
              <a:gd name="connsiteY9" fmla="*/ 74118 h 683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34364">
                <a:moveTo>
                  <a:pt x="1889288" y="0"/>
                </a:moveTo>
                <a:lnTo>
                  <a:pt x="10302713" y="0"/>
                </a:lnTo>
                <a:lnTo>
                  <a:pt x="10406523" y="74118"/>
                </a:lnTo>
                <a:cubicBezTo>
                  <a:pt x="11509682" y="900234"/>
                  <a:pt x="12192000" y="2041502"/>
                  <a:pt x="12192000" y="3302112"/>
                </a:cubicBezTo>
                <a:cubicBezTo>
                  <a:pt x="12192000" y="4720299"/>
                  <a:pt x="11328441" y="5987443"/>
                  <a:pt x="9973622" y="6824744"/>
                </a:cubicBezTo>
                <a:lnTo>
                  <a:pt x="9957276" y="6834364"/>
                </a:lnTo>
                <a:lnTo>
                  <a:pt x="2234725" y="6834364"/>
                </a:lnTo>
                <a:lnTo>
                  <a:pt x="2218378" y="6824744"/>
                </a:lnTo>
                <a:cubicBezTo>
                  <a:pt x="863559" y="5987443"/>
                  <a:pt x="0" y="4720299"/>
                  <a:pt x="0" y="3302112"/>
                </a:cubicBezTo>
                <a:cubicBezTo>
                  <a:pt x="0" y="2041502"/>
                  <a:pt x="682318" y="900234"/>
                  <a:pt x="1785477" y="74118"/>
                </a:cubicBezTo>
                <a:close/>
              </a:path>
            </a:pathLst>
          </a:custGeom>
          <a:solidFill>
            <a:srgbClr val="3B2A5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xmlns="" id="{42597AC5-B183-44F3-B2A6-7B0897A43CF9}"/>
              </a:ext>
            </a:extLst>
          </p:cNvPr>
          <p:cNvSpPr/>
          <p:nvPr/>
        </p:nvSpPr>
        <p:spPr>
          <a:xfrm>
            <a:off x="3296343" y="1126525"/>
            <a:ext cx="5603966" cy="5603966"/>
          </a:xfrm>
          <a:prstGeom prst="ellipse">
            <a:avLst/>
          </a:prstGeom>
          <a:gradFill flip="none" rotWithShape="1">
            <a:gsLst>
              <a:gs pos="30000">
                <a:srgbClr val="3B2A57"/>
              </a:gs>
              <a:gs pos="100000">
                <a:srgbClr val="F67EB9"/>
              </a:gs>
            </a:gsLst>
            <a:lin ang="5400000" scaled="1"/>
            <a:tileRect/>
          </a:gradFill>
          <a:ln>
            <a:noFill/>
          </a:ln>
          <a:effectLst>
            <a:glow rad="774700">
              <a:srgbClr val="B287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48A8E72F-DB41-4ADA-8EE9-23003F824C66}"/>
              </a:ext>
            </a:extLst>
          </p:cNvPr>
          <p:cNvSpPr txBox="1"/>
          <p:nvPr/>
        </p:nvSpPr>
        <p:spPr>
          <a:xfrm>
            <a:off x="3138367" y="2595654"/>
            <a:ext cx="5959015" cy="1938992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vi-VN" sz="4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lfa Slab One" panose="020B0604020202020204" charset="0"/>
                <a:cs typeface="FC Daisy" panose="020B0500040200020003" pitchFamily="34" charset="-34"/>
              </a:rPr>
              <a:t>Tên đồ án: </a:t>
            </a:r>
          </a:p>
          <a:p>
            <a:pPr algn="ctr"/>
            <a:r>
              <a:rPr lang="vi-VN" sz="4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lfa Slab One" panose="020B0604020202020204" charset="0"/>
                <a:cs typeface="FC Daisy" panose="020B0500040200020003" pitchFamily="34" charset="-34"/>
              </a:rPr>
              <a:t>Chương trình quản lý nhân sự  </a:t>
            </a:r>
            <a:endParaRPr lang="en-US" sz="4000" dirty="0">
              <a:solidFill>
                <a:schemeClr val="tx2">
                  <a:lumMod val="20000"/>
                  <a:lumOff val="80000"/>
                </a:schemeClr>
              </a:solidFill>
              <a:latin typeface="Alfa Slab One" panose="020B0604020202020204" charset="0"/>
              <a:cs typeface="FC Daisy" panose="020B0500040200020003" pitchFamily="34" charset="-34"/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xmlns="" id="{3D84121C-BD98-430C-868B-5E5DB7E7AD7A}"/>
              </a:ext>
            </a:extLst>
          </p:cNvPr>
          <p:cNvSpPr/>
          <p:nvPr/>
        </p:nvSpPr>
        <p:spPr>
          <a:xfrm rot="5400000">
            <a:off x="4928462" y="703661"/>
            <a:ext cx="955120" cy="1423705"/>
          </a:xfrm>
          <a:prstGeom prst="ellipse">
            <a:avLst/>
          </a:prstGeom>
          <a:solidFill>
            <a:srgbClr val="633B79">
              <a:alpha val="2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xmlns="" id="{DD687BEF-1DD9-491A-A4E9-C8A9B9919F2B}"/>
              </a:ext>
            </a:extLst>
          </p:cNvPr>
          <p:cNvSpPr/>
          <p:nvPr/>
        </p:nvSpPr>
        <p:spPr>
          <a:xfrm rot="2147953">
            <a:off x="3847862" y="1772452"/>
            <a:ext cx="688424" cy="1026167"/>
          </a:xfrm>
          <a:prstGeom prst="ellipse">
            <a:avLst/>
          </a:prstGeom>
          <a:solidFill>
            <a:srgbClr val="633B79">
              <a:alpha val="2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xmlns="" id="{98CD5DCC-5F89-41AF-B018-94A990F9E4D8}"/>
              </a:ext>
            </a:extLst>
          </p:cNvPr>
          <p:cNvSpPr/>
          <p:nvPr/>
        </p:nvSpPr>
        <p:spPr>
          <a:xfrm rot="5400000">
            <a:off x="6915292" y="1144283"/>
            <a:ext cx="762401" cy="1423705"/>
          </a:xfrm>
          <a:prstGeom prst="ellipse">
            <a:avLst/>
          </a:prstGeom>
          <a:solidFill>
            <a:srgbClr val="633B79">
              <a:alpha val="2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วงรี 41">
            <a:extLst>
              <a:ext uri="{FF2B5EF4-FFF2-40B4-BE49-F238E27FC236}">
                <a16:creationId xmlns:a16="http://schemas.microsoft.com/office/drawing/2014/main" xmlns="" id="{DF6C7648-0170-45C2-83D7-E13038C1732A}"/>
              </a:ext>
            </a:extLst>
          </p:cNvPr>
          <p:cNvSpPr/>
          <p:nvPr/>
        </p:nvSpPr>
        <p:spPr>
          <a:xfrm rot="9038787">
            <a:off x="8164393" y="2372436"/>
            <a:ext cx="581617" cy="866960"/>
          </a:xfrm>
          <a:prstGeom prst="ellipse">
            <a:avLst/>
          </a:prstGeom>
          <a:solidFill>
            <a:srgbClr val="633B79">
              <a:alpha val="2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วงรี 42">
            <a:extLst>
              <a:ext uri="{FF2B5EF4-FFF2-40B4-BE49-F238E27FC236}">
                <a16:creationId xmlns:a16="http://schemas.microsoft.com/office/drawing/2014/main" xmlns="" id="{C217B8C0-4C26-4B5D-9BBA-F178B558D221}"/>
              </a:ext>
            </a:extLst>
          </p:cNvPr>
          <p:cNvSpPr/>
          <p:nvPr/>
        </p:nvSpPr>
        <p:spPr>
          <a:xfrm rot="6432773">
            <a:off x="6375934" y="614588"/>
            <a:ext cx="581617" cy="866960"/>
          </a:xfrm>
          <a:prstGeom prst="ellipse">
            <a:avLst/>
          </a:prstGeom>
          <a:solidFill>
            <a:srgbClr val="633B79">
              <a:alpha val="2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วงรี 43">
            <a:extLst>
              <a:ext uri="{FF2B5EF4-FFF2-40B4-BE49-F238E27FC236}">
                <a16:creationId xmlns:a16="http://schemas.microsoft.com/office/drawing/2014/main" xmlns="" id="{EB8D2BAC-126D-4F23-B0FE-024DE61C3A45}"/>
              </a:ext>
            </a:extLst>
          </p:cNvPr>
          <p:cNvSpPr/>
          <p:nvPr/>
        </p:nvSpPr>
        <p:spPr>
          <a:xfrm rot="11071292">
            <a:off x="3352358" y="3034134"/>
            <a:ext cx="581617" cy="866960"/>
          </a:xfrm>
          <a:prstGeom prst="ellipse">
            <a:avLst/>
          </a:prstGeom>
          <a:solidFill>
            <a:srgbClr val="633B79">
              <a:alpha val="2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xmlns="" id="{9214CCC8-B921-440F-B6B4-7552D54831B3}"/>
              </a:ext>
            </a:extLst>
          </p:cNvPr>
          <p:cNvSpPr/>
          <p:nvPr/>
        </p:nvSpPr>
        <p:spPr>
          <a:xfrm>
            <a:off x="609600" y="1163054"/>
            <a:ext cx="1122482" cy="1122482"/>
          </a:xfrm>
          <a:prstGeom prst="ellipse">
            <a:avLst/>
          </a:prstGeom>
          <a:solidFill>
            <a:srgbClr val="7D5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วงรี 45">
            <a:extLst>
              <a:ext uri="{FF2B5EF4-FFF2-40B4-BE49-F238E27FC236}">
                <a16:creationId xmlns:a16="http://schemas.microsoft.com/office/drawing/2014/main" xmlns="" id="{38B3B36B-87B9-420D-83AF-0C2153A64F6F}"/>
              </a:ext>
            </a:extLst>
          </p:cNvPr>
          <p:cNvSpPr/>
          <p:nvPr/>
        </p:nvSpPr>
        <p:spPr>
          <a:xfrm flipV="1">
            <a:off x="1622831" y="3325748"/>
            <a:ext cx="289096" cy="289096"/>
          </a:xfrm>
          <a:prstGeom prst="ellipse">
            <a:avLst/>
          </a:prstGeom>
          <a:solidFill>
            <a:srgbClr val="E2A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วงรี 46">
            <a:extLst>
              <a:ext uri="{FF2B5EF4-FFF2-40B4-BE49-F238E27FC236}">
                <a16:creationId xmlns:a16="http://schemas.microsoft.com/office/drawing/2014/main" xmlns="" id="{628B2FF9-CF02-438C-A628-CD3ECA765E6F}"/>
              </a:ext>
            </a:extLst>
          </p:cNvPr>
          <p:cNvSpPr/>
          <p:nvPr/>
        </p:nvSpPr>
        <p:spPr>
          <a:xfrm flipV="1">
            <a:off x="609600" y="5016003"/>
            <a:ext cx="427642" cy="427642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วงรี 47">
            <a:extLst>
              <a:ext uri="{FF2B5EF4-FFF2-40B4-BE49-F238E27FC236}">
                <a16:creationId xmlns:a16="http://schemas.microsoft.com/office/drawing/2014/main" xmlns="" id="{DA81B2CA-EEDB-4372-BB6B-C538BB626F53}"/>
              </a:ext>
            </a:extLst>
          </p:cNvPr>
          <p:cNvSpPr/>
          <p:nvPr/>
        </p:nvSpPr>
        <p:spPr>
          <a:xfrm flipV="1">
            <a:off x="9366586" y="4473745"/>
            <a:ext cx="1093332" cy="1093332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วงรี 48">
            <a:extLst>
              <a:ext uri="{FF2B5EF4-FFF2-40B4-BE49-F238E27FC236}">
                <a16:creationId xmlns:a16="http://schemas.microsoft.com/office/drawing/2014/main" xmlns="" id="{10ED01BD-5DBA-4B41-B1AB-E2F8D5D97880}"/>
              </a:ext>
            </a:extLst>
          </p:cNvPr>
          <p:cNvSpPr/>
          <p:nvPr/>
        </p:nvSpPr>
        <p:spPr>
          <a:xfrm flipV="1">
            <a:off x="10585573" y="1144004"/>
            <a:ext cx="1093332" cy="1093332"/>
          </a:xfrm>
          <a:prstGeom prst="ellipse">
            <a:avLst/>
          </a:prstGeom>
          <a:solidFill>
            <a:srgbClr val="F67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วงรี 49">
            <a:extLst>
              <a:ext uri="{FF2B5EF4-FFF2-40B4-BE49-F238E27FC236}">
                <a16:creationId xmlns:a16="http://schemas.microsoft.com/office/drawing/2014/main" xmlns="" id="{E24D3606-A4D3-4532-B9A2-5B32C422D464}"/>
              </a:ext>
            </a:extLst>
          </p:cNvPr>
          <p:cNvSpPr/>
          <p:nvPr/>
        </p:nvSpPr>
        <p:spPr>
          <a:xfrm flipV="1">
            <a:off x="8681835" y="190068"/>
            <a:ext cx="436949" cy="436949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วงรี 52">
            <a:extLst>
              <a:ext uri="{FF2B5EF4-FFF2-40B4-BE49-F238E27FC236}">
                <a16:creationId xmlns:a16="http://schemas.microsoft.com/office/drawing/2014/main" xmlns="" id="{E48EC568-79CF-41F0-B0CA-225F81AF9898}"/>
              </a:ext>
            </a:extLst>
          </p:cNvPr>
          <p:cNvSpPr/>
          <p:nvPr/>
        </p:nvSpPr>
        <p:spPr>
          <a:xfrm flipV="1">
            <a:off x="11030010" y="3753390"/>
            <a:ext cx="223259" cy="223259"/>
          </a:xfrm>
          <a:prstGeom prst="ellipse">
            <a:avLst/>
          </a:prstGeom>
          <a:solidFill>
            <a:srgbClr val="E2A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xmlns="" id="{15006EBD-F928-4793-8361-00D5CB149196}"/>
              </a:ext>
            </a:extLst>
          </p:cNvPr>
          <p:cNvSpPr/>
          <p:nvPr/>
        </p:nvSpPr>
        <p:spPr>
          <a:xfrm flipV="1">
            <a:off x="2458424" y="5941887"/>
            <a:ext cx="289096" cy="289096"/>
          </a:xfrm>
          <a:prstGeom prst="ellipse">
            <a:avLst/>
          </a:prstGeom>
          <a:solidFill>
            <a:srgbClr val="E2A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วงรี 54">
            <a:extLst>
              <a:ext uri="{FF2B5EF4-FFF2-40B4-BE49-F238E27FC236}">
                <a16:creationId xmlns:a16="http://schemas.microsoft.com/office/drawing/2014/main" xmlns="" id="{1A42DD02-E8E7-42FA-BE39-4EAE1E1432DC}"/>
              </a:ext>
            </a:extLst>
          </p:cNvPr>
          <p:cNvSpPr/>
          <p:nvPr/>
        </p:nvSpPr>
        <p:spPr>
          <a:xfrm>
            <a:off x="2589675" y="4589571"/>
            <a:ext cx="191438" cy="191438"/>
          </a:xfrm>
          <a:prstGeom prst="ellipse">
            <a:avLst/>
          </a:prstGeom>
          <a:solidFill>
            <a:srgbClr val="7D5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xmlns="" id="{AE34BC33-5BA2-4F64-8453-E27472E65491}"/>
              </a:ext>
            </a:extLst>
          </p:cNvPr>
          <p:cNvSpPr/>
          <p:nvPr/>
        </p:nvSpPr>
        <p:spPr>
          <a:xfrm>
            <a:off x="3421328" y="531298"/>
            <a:ext cx="191438" cy="191438"/>
          </a:xfrm>
          <a:prstGeom prst="ellipse">
            <a:avLst/>
          </a:prstGeom>
          <a:solidFill>
            <a:srgbClr val="7D5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วงรี 56">
            <a:extLst>
              <a:ext uri="{FF2B5EF4-FFF2-40B4-BE49-F238E27FC236}">
                <a16:creationId xmlns:a16="http://schemas.microsoft.com/office/drawing/2014/main" xmlns="" id="{AFE10EC6-3EDB-4674-820B-4348F3B5F9E1}"/>
              </a:ext>
            </a:extLst>
          </p:cNvPr>
          <p:cNvSpPr/>
          <p:nvPr/>
        </p:nvSpPr>
        <p:spPr>
          <a:xfrm>
            <a:off x="9219449" y="5846168"/>
            <a:ext cx="191438" cy="191438"/>
          </a:xfrm>
          <a:prstGeom prst="ellipse">
            <a:avLst/>
          </a:prstGeom>
          <a:solidFill>
            <a:srgbClr val="7D5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2266976" y="41605"/>
            <a:ext cx="7646276" cy="1268119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TRƯỜNG ĐẠI HỌC BÁCH KHOA </a:t>
            </a:r>
            <a:endParaRPr lang="en-US" sz="2800" b="1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/>
            <a:r>
              <a:rPr lang="vi-VN" sz="28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KHOA CÔNG NGHỆ THÔNG TIN</a:t>
            </a:r>
            <a:endParaRPr lang="en-US" sz="28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4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571697" y="1442117"/>
            <a:ext cx="885058" cy="859473"/>
          </a:xfrm>
          <a:prstGeom prst="rect">
            <a:avLst/>
          </a:prstGeom>
          <a:ln/>
        </p:spPr>
      </p:pic>
      <p:sp>
        <p:nvSpPr>
          <p:cNvPr id="25" name="Rectangle 24"/>
          <p:cNvSpPr/>
          <p:nvPr/>
        </p:nvSpPr>
        <p:spPr>
          <a:xfrm>
            <a:off x="1038526" y="4853054"/>
            <a:ext cx="906634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 hướng dẫn: </a:t>
            </a:r>
            <a:r>
              <a:rPr lang="vi-VN" sz="2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Ts. Đặng Hoài Phương</a:t>
            </a:r>
          </a:p>
          <a:p>
            <a:pPr algn="ctr"/>
            <a:r>
              <a:rPr lang="vi-VN" sz="2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</a:t>
            </a:r>
            <a:r>
              <a:rPr lang="vi-VN" sz="2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 thực hiện: </a:t>
            </a:r>
            <a:r>
              <a:rPr lang="en-US" sz="2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Đức Tài </a:t>
            </a:r>
            <a:r>
              <a:rPr lang="en-US" sz="2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600" b="1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óm 20.13A</a:t>
            </a:r>
            <a:endParaRPr lang="vi-VN" sz="26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       </a:t>
            </a:r>
            <a:r>
              <a:rPr lang="vi-VN" sz="2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	       +</a:t>
            </a:r>
            <a:r>
              <a:rPr lang="vi-VN" sz="2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Văn </a:t>
            </a:r>
            <a:r>
              <a:rPr lang="vi-VN" sz="2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        Nhóm </a:t>
            </a:r>
            <a:r>
              <a:rPr lang="vi-VN" sz="2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20.13A</a:t>
            </a:r>
          </a:p>
          <a:p>
            <a:pPr algn="ctr"/>
            <a:endParaRPr lang="en-US" sz="2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67551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74000">
              <a:srgbClr val="DD70B3"/>
            </a:gs>
            <a:gs pos="83000">
              <a:srgbClr val="E2A8D5"/>
            </a:gs>
            <a:gs pos="100000">
              <a:srgbClr val="B4809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xmlns="" id="{CFB486AE-7D3C-4AD1-80A3-3483F04CC74E}"/>
              </a:ext>
            </a:extLst>
          </p:cNvPr>
          <p:cNvSpPr/>
          <p:nvPr/>
        </p:nvSpPr>
        <p:spPr>
          <a:xfrm>
            <a:off x="2997872" y="4693587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xmlns="" id="{8EE164C6-0479-4673-B8D2-EEC36F089966}"/>
              </a:ext>
            </a:extLst>
          </p:cNvPr>
          <p:cNvSpPr/>
          <p:nvPr/>
        </p:nvSpPr>
        <p:spPr>
          <a:xfrm>
            <a:off x="-29185" y="5239567"/>
            <a:ext cx="4012266" cy="160638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รูปแบบอิสระ: รูปร่าง 17">
            <a:extLst>
              <a:ext uri="{FF2B5EF4-FFF2-40B4-BE49-F238E27FC236}">
                <a16:creationId xmlns:a16="http://schemas.microsoft.com/office/drawing/2014/main" xmlns="" id="{D624B962-539C-4D26-A83B-850E33435901}"/>
              </a:ext>
            </a:extLst>
          </p:cNvPr>
          <p:cNvSpPr/>
          <p:nvPr/>
        </p:nvSpPr>
        <p:spPr>
          <a:xfrm>
            <a:off x="5843786" y="4705640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รูปแบบอิสระ: รูปร่าง 18">
            <a:extLst>
              <a:ext uri="{FF2B5EF4-FFF2-40B4-BE49-F238E27FC236}">
                <a16:creationId xmlns:a16="http://schemas.microsoft.com/office/drawing/2014/main" xmlns="" id="{0BB6C622-2C66-4CE4-B728-62277E8A6264}"/>
              </a:ext>
            </a:extLst>
          </p:cNvPr>
          <p:cNvSpPr/>
          <p:nvPr/>
        </p:nvSpPr>
        <p:spPr>
          <a:xfrm>
            <a:off x="6287621" y="4821365"/>
            <a:ext cx="5452287" cy="2007926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รูปแบบอิสระ: รูปร่าง 19">
            <a:extLst>
              <a:ext uri="{FF2B5EF4-FFF2-40B4-BE49-F238E27FC236}">
                <a16:creationId xmlns:a16="http://schemas.microsoft.com/office/drawing/2014/main" xmlns="" id="{AEE67FD2-E9BD-499D-B6D6-1A22B7DDEFF4}"/>
              </a:ext>
            </a:extLst>
          </p:cNvPr>
          <p:cNvSpPr/>
          <p:nvPr/>
        </p:nvSpPr>
        <p:spPr>
          <a:xfrm>
            <a:off x="8757213" y="544317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xmlns="" id="{A393167A-CC16-4A20-84A3-9B5CE604C58A}"/>
              </a:ext>
            </a:extLst>
          </p:cNvPr>
          <p:cNvSpPr/>
          <p:nvPr/>
        </p:nvSpPr>
        <p:spPr>
          <a:xfrm>
            <a:off x="706867" y="535408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xmlns="" id="{91A50FBC-3B44-4AF8-AA0E-22713251425B}"/>
              </a:ext>
            </a:extLst>
          </p:cNvPr>
          <p:cNvSpPr/>
          <p:nvPr/>
        </p:nvSpPr>
        <p:spPr>
          <a:xfrm>
            <a:off x="-29185" y="5858512"/>
            <a:ext cx="2447320" cy="999488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xmlns="" id="{5FEBD3C7-6603-481F-95A2-2BBD2571A4A0}"/>
              </a:ext>
            </a:extLst>
          </p:cNvPr>
          <p:cNvSpPr/>
          <p:nvPr/>
        </p:nvSpPr>
        <p:spPr>
          <a:xfrm>
            <a:off x="2905373" y="523956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xmlns="" id="{FACCB668-1432-40E0-9CB4-A14CDEE520C2}"/>
              </a:ext>
            </a:extLst>
          </p:cNvPr>
          <p:cNvSpPr/>
          <p:nvPr/>
        </p:nvSpPr>
        <p:spPr>
          <a:xfrm>
            <a:off x="2826196" y="546258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รูปแบบอิสระ: รูปร่าง 24">
            <a:extLst>
              <a:ext uri="{FF2B5EF4-FFF2-40B4-BE49-F238E27FC236}">
                <a16:creationId xmlns:a16="http://schemas.microsoft.com/office/drawing/2014/main" xmlns="" id="{A7B406D7-8FB8-4A3F-BCC4-37B46532A7B4}"/>
              </a:ext>
            </a:extLst>
          </p:cNvPr>
          <p:cNvSpPr/>
          <p:nvPr/>
        </p:nvSpPr>
        <p:spPr>
          <a:xfrm>
            <a:off x="5718259" y="5440972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xmlns="" id="{40DA7AF7-BFBD-46BC-B2E1-24926E6459E7}"/>
              </a:ext>
            </a:extLst>
          </p:cNvPr>
          <p:cNvSpPr/>
          <p:nvPr/>
        </p:nvSpPr>
        <p:spPr>
          <a:xfrm>
            <a:off x="9467734" y="5292435"/>
            <a:ext cx="640528" cy="640528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xmlns="" id="{E924F702-B054-4341-A8BE-465B3D821518}"/>
              </a:ext>
            </a:extLst>
          </p:cNvPr>
          <p:cNvSpPr/>
          <p:nvPr/>
        </p:nvSpPr>
        <p:spPr>
          <a:xfrm>
            <a:off x="59097" y="5041794"/>
            <a:ext cx="185721" cy="185721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84963D62-52F9-4E31-9653-52861C3D5C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210"/>
          <a:stretch/>
        </p:blipFill>
        <p:spPr>
          <a:xfrm>
            <a:off x="59097" y="1831590"/>
            <a:ext cx="2136119" cy="2136119"/>
          </a:xfrm>
          <a:prstGeom prst="ellipse">
            <a:avLst/>
          </a:prstGeom>
        </p:spPr>
      </p:pic>
      <p:sp>
        <p:nvSpPr>
          <p:cNvPr id="4" name="ส่วนโค้ง 3">
            <a:extLst>
              <a:ext uri="{FF2B5EF4-FFF2-40B4-BE49-F238E27FC236}">
                <a16:creationId xmlns:a16="http://schemas.microsoft.com/office/drawing/2014/main" xmlns="" id="{C010D6B0-C284-46F6-B02C-4AA6FA179E95}"/>
              </a:ext>
            </a:extLst>
          </p:cNvPr>
          <p:cNvSpPr/>
          <p:nvPr/>
        </p:nvSpPr>
        <p:spPr>
          <a:xfrm>
            <a:off x="-319275" y="1501399"/>
            <a:ext cx="2814205" cy="2796499"/>
          </a:xfrm>
          <a:prstGeom prst="arc">
            <a:avLst>
              <a:gd name="adj1" fmla="val 14830820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xmlns="" id="{8D6A7652-5DE6-4343-BA4D-16B3C7F3202F}"/>
              </a:ext>
            </a:extLst>
          </p:cNvPr>
          <p:cNvSpPr txBox="1"/>
          <p:nvPr/>
        </p:nvSpPr>
        <p:spPr>
          <a:xfrm>
            <a:off x="2838778" y="467681"/>
            <a:ext cx="6314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250842"/>
                </a:solidFill>
                <a:latin typeface="Alfa Slab One" panose="020B0604020202020204" charset="0"/>
              </a:rPr>
              <a:t>Danh</a:t>
            </a:r>
            <a:r>
              <a:rPr lang="en-US" sz="3200" dirty="0" smtClean="0">
                <a:solidFill>
                  <a:srgbClr val="250842"/>
                </a:solidFill>
                <a:latin typeface="Alfa Slab One" panose="020B0604020202020204" charset="0"/>
              </a:rPr>
              <a:t> </a:t>
            </a:r>
            <a:r>
              <a:rPr lang="en-US" sz="3200" dirty="0" err="1" smtClean="0">
                <a:solidFill>
                  <a:srgbClr val="250842"/>
                </a:solidFill>
                <a:latin typeface="Alfa Slab One" panose="020B0604020202020204" charset="0"/>
              </a:rPr>
              <a:t>s</a:t>
            </a:r>
            <a:r>
              <a:rPr lang="en-US" sz="3200" dirty="0" err="1" smtClean="0">
                <a:solidFill>
                  <a:srgbClr val="250842"/>
                </a:solidFill>
                <a:latin typeface="Alfa Slab One" panose="020B0604020202020204" charset="0"/>
              </a:rPr>
              <a:t>ách</a:t>
            </a:r>
            <a:r>
              <a:rPr lang="en-US" sz="3200" dirty="0" smtClean="0">
                <a:solidFill>
                  <a:srgbClr val="250842"/>
                </a:solidFill>
                <a:latin typeface="Alfa Slab One" panose="020B0604020202020204" charset="0"/>
              </a:rPr>
              <a:t> </a:t>
            </a:r>
            <a:r>
              <a:rPr lang="en-US" sz="3200" dirty="0" err="1" smtClean="0">
                <a:solidFill>
                  <a:srgbClr val="250842"/>
                </a:solidFill>
                <a:latin typeface="Alfa Slab One" panose="020B0604020202020204" charset="0"/>
              </a:rPr>
              <a:t>Nhân</a:t>
            </a:r>
            <a:r>
              <a:rPr lang="en-US" sz="3200" dirty="0" smtClean="0">
                <a:solidFill>
                  <a:srgbClr val="250842"/>
                </a:solidFill>
                <a:latin typeface="Alfa Slab One" panose="020B0604020202020204" charset="0"/>
              </a:rPr>
              <a:t> Viên Theo Chi </a:t>
            </a:r>
            <a:r>
              <a:rPr lang="en-US" sz="3200" dirty="0" err="1" smtClean="0">
                <a:solidFill>
                  <a:srgbClr val="250842"/>
                </a:solidFill>
                <a:latin typeface="Alfa Slab One" panose="020B0604020202020204" charset="0"/>
              </a:rPr>
              <a:t>Nhánh</a:t>
            </a:r>
            <a:endParaRPr lang="en-US" sz="32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xmlns="" id="{00DE6C11-3BB6-4E12-8EC2-D189819CCF77}"/>
              </a:ext>
            </a:extLst>
          </p:cNvPr>
          <p:cNvSpPr txBox="1"/>
          <p:nvPr/>
        </p:nvSpPr>
        <p:spPr>
          <a:xfrm>
            <a:off x="10749827" y="301447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3B2A57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15" name="สามเหลี่ยมหน้าจั่ว 14">
            <a:extLst>
              <a:ext uri="{FF2B5EF4-FFF2-40B4-BE49-F238E27FC236}">
                <a16:creationId xmlns:a16="http://schemas.microsoft.com/office/drawing/2014/main" xmlns="" id="{59E0802B-DCF6-45BA-989B-630C6997F3BB}"/>
              </a:ext>
            </a:extLst>
          </p:cNvPr>
          <p:cNvSpPr/>
          <p:nvPr/>
        </p:nvSpPr>
        <p:spPr>
          <a:xfrm>
            <a:off x="10527048" y="301447"/>
            <a:ext cx="238035" cy="205203"/>
          </a:xfrm>
          <a:prstGeom prst="triangl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B2A57"/>
              </a:solidFill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xmlns="" id="{A9AA0EF4-D062-45C3-B8E6-5A8DEEEBCB21}"/>
              </a:ext>
            </a:extLst>
          </p:cNvPr>
          <p:cNvSpPr/>
          <p:nvPr/>
        </p:nvSpPr>
        <p:spPr>
          <a:xfrm>
            <a:off x="11297552" y="3016674"/>
            <a:ext cx="794088" cy="79408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xmlns="" id="{1A0D7932-C2FE-4376-B683-1FF86A35D9D5}"/>
              </a:ext>
            </a:extLst>
          </p:cNvPr>
          <p:cNvSpPr/>
          <p:nvPr/>
        </p:nvSpPr>
        <p:spPr>
          <a:xfrm>
            <a:off x="11100032" y="4623815"/>
            <a:ext cx="244358" cy="24435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xmlns="" id="{5078B324-222E-436C-8344-6CF5F1D322AB}"/>
              </a:ext>
            </a:extLst>
          </p:cNvPr>
          <p:cNvSpPr/>
          <p:nvPr/>
        </p:nvSpPr>
        <p:spPr>
          <a:xfrm>
            <a:off x="4983671" y="142325"/>
            <a:ext cx="244358" cy="24435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xmlns="" id="{F7894E2B-D4D2-46C2-877C-6E12D5841EAE}"/>
              </a:ext>
            </a:extLst>
          </p:cNvPr>
          <p:cNvSpPr/>
          <p:nvPr/>
        </p:nvSpPr>
        <p:spPr>
          <a:xfrm>
            <a:off x="11617729" y="2197564"/>
            <a:ext cx="244358" cy="244358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33B79"/>
              </a:solidFill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xmlns="" id="{B3E6FE42-87C4-4855-AE0E-247CB974DDFD}"/>
              </a:ext>
            </a:extLst>
          </p:cNvPr>
          <p:cNvSpPr/>
          <p:nvPr/>
        </p:nvSpPr>
        <p:spPr>
          <a:xfrm>
            <a:off x="965649" y="594144"/>
            <a:ext cx="244358" cy="244358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33B79"/>
              </a:solidFill>
            </a:endParaRPr>
          </a:p>
        </p:txBody>
      </p:sp>
      <p:pic>
        <p:nvPicPr>
          <p:cNvPr id="33" name="Picture 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456" y="6952243"/>
            <a:ext cx="5162909" cy="29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88" y="6973726"/>
            <a:ext cx="5753100" cy="124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44" y="8313127"/>
            <a:ext cx="5760720" cy="153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710" y="6999496"/>
            <a:ext cx="5760720" cy="1348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829534"/>
      </p:ext>
    </p:extLst>
  </p:cSld>
  <p:clrMapOvr>
    <a:masterClrMapping/>
  </p:clrMapOvr>
  <p:transition spd="slow" advTm="1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21782 L 0.01523 -0.7446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4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3.125E-6 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00794 -0.5518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2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1.875E-6 0.2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1315 -0.830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4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4.79167E-6 0.00023 " pathEditMode="relative" rAng="0" ptsTypes="AA">
                                      <p:cBhvr>
                                        <p:cTn id="32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169 -0.647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74000">
              <a:schemeClr val="accent4">
                <a:lumMod val="60000"/>
                <a:lumOff val="40000"/>
              </a:schemeClr>
            </a:gs>
            <a:gs pos="83000">
              <a:schemeClr val="accent3">
                <a:lumMod val="60000"/>
                <a:lumOff val="40000"/>
              </a:schemeClr>
            </a:gs>
            <a:gs pos="100000">
              <a:srgbClr val="B4809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หยดน้ำ 2">
            <a:extLst>
              <a:ext uri="{FF2B5EF4-FFF2-40B4-BE49-F238E27FC236}">
                <a16:creationId xmlns:a16="http://schemas.microsoft.com/office/drawing/2014/main" xmlns="" id="{0E8B06C9-49C3-4951-A3C4-9FFF83F3BE5C}"/>
              </a:ext>
            </a:extLst>
          </p:cNvPr>
          <p:cNvSpPr/>
          <p:nvPr/>
        </p:nvSpPr>
        <p:spPr>
          <a:xfrm rot="3210869">
            <a:off x="622705" y="-399149"/>
            <a:ext cx="10049148" cy="8418128"/>
          </a:xfrm>
          <a:custGeom>
            <a:avLst/>
            <a:gdLst>
              <a:gd name="connsiteX0" fmla="*/ 0 w 7246177"/>
              <a:gd name="connsiteY0" fmla="*/ 3035046 h 6070091"/>
              <a:gd name="connsiteX1" fmla="*/ 3623089 w 7246177"/>
              <a:gd name="connsiteY1" fmla="*/ 0 h 6070091"/>
              <a:gd name="connsiteX2" fmla="*/ 10323411 w 7246177"/>
              <a:gd name="connsiteY2" fmla="*/ -2577786 h 6070091"/>
              <a:gd name="connsiteX3" fmla="*/ 7246177 w 7246177"/>
              <a:gd name="connsiteY3" fmla="*/ 3035046 h 6070091"/>
              <a:gd name="connsiteX4" fmla="*/ 3623088 w 7246177"/>
              <a:gd name="connsiteY4" fmla="*/ 6070092 h 6070091"/>
              <a:gd name="connsiteX5" fmla="*/ -1 w 7246177"/>
              <a:gd name="connsiteY5" fmla="*/ 3035046 h 6070091"/>
              <a:gd name="connsiteX6" fmla="*/ 0 w 7246177"/>
              <a:gd name="connsiteY6" fmla="*/ 3035046 h 6070091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3412" h="8647878">
                <a:moveTo>
                  <a:pt x="1" y="5612832"/>
                </a:moveTo>
                <a:cubicBezTo>
                  <a:pt x="1" y="3936622"/>
                  <a:pt x="3558845" y="5200961"/>
                  <a:pt x="3993689" y="2952643"/>
                </a:cubicBezTo>
                <a:cubicBezTo>
                  <a:pt x="4566907" y="-11126"/>
                  <a:pt x="8089971" y="1718524"/>
                  <a:pt x="10323412" y="0"/>
                </a:cubicBezTo>
                <a:cubicBezTo>
                  <a:pt x="8271923" y="1870944"/>
                  <a:pt x="6235011" y="3123625"/>
                  <a:pt x="7246178" y="5612832"/>
                </a:cubicBezTo>
                <a:cubicBezTo>
                  <a:pt x="7877026" y="7165800"/>
                  <a:pt x="5624066" y="8647878"/>
                  <a:pt x="3623089" y="8647878"/>
                </a:cubicBezTo>
                <a:cubicBezTo>
                  <a:pt x="1622112" y="8647878"/>
                  <a:pt x="0" y="7289042"/>
                  <a:pt x="0" y="5612832"/>
                </a:cubicBezTo>
                <a:lnTo>
                  <a:pt x="1" y="5612832"/>
                </a:lnTo>
                <a:close/>
              </a:path>
            </a:pathLst>
          </a:custGeom>
          <a:gradFill flip="none" rotWithShape="1">
            <a:gsLst>
              <a:gs pos="50000">
                <a:srgbClr val="B43993"/>
              </a:gs>
              <a:gs pos="0">
                <a:srgbClr val="633B79"/>
              </a:gs>
              <a:gs pos="100000">
                <a:srgbClr val="B43993"/>
              </a:gs>
            </a:gsLst>
            <a:lin ang="0" scaled="1"/>
            <a:tileRect/>
          </a:gradFill>
          <a:ln>
            <a:noFill/>
          </a:ln>
          <a:effectLst>
            <a:glow rad="520700">
              <a:srgbClr val="B4399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กล่องข้อความ 42">
            <a:extLst>
              <a:ext uri="{FF2B5EF4-FFF2-40B4-BE49-F238E27FC236}">
                <a16:creationId xmlns:a16="http://schemas.microsoft.com/office/drawing/2014/main" xmlns="" id="{CF960B9F-73CC-452D-962B-189BF67A1F03}"/>
              </a:ext>
            </a:extLst>
          </p:cNvPr>
          <p:cNvSpPr txBox="1"/>
          <p:nvPr/>
        </p:nvSpPr>
        <p:spPr>
          <a:xfrm>
            <a:off x="0" y="33389"/>
            <a:ext cx="10608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Thêm</a:t>
            </a:r>
            <a:r>
              <a:rPr lang="en-US" sz="4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 </a:t>
            </a:r>
            <a:r>
              <a:rPr lang="en-US" sz="4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Nhân</a:t>
            </a:r>
            <a:r>
              <a:rPr lang="en-US" sz="4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 Viên </a:t>
            </a:r>
            <a:r>
              <a:rPr lang="en-US" sz="4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Vào</a:t>
            </a:r>
            <a:r>
              <a:rPr lang="en-US" sz="4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 </a:t>
            </a:r>
            <a:r>
              <a:rPr lang="en-US" sz="4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Danh</a:t>
            </a:r>
            <a:r>
              <a:rPr lang="en-US" sz="4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 </a:t>
            </a:r>
            <a:r>
              <a:rPr lang="en-US" sz="4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Sách</a:t>
            </a:r>
            <a:endParaRPr lang="en-US" sz="4800" dirty="0">
              <a:solidFill>
                <a:schemeClr val="tx2">
                  <a:lumMod val="40000"/>
                  <a:lumOff val="60000"/>
                </a:schemeClr>
              </a:solidFill>
              <a:latin typeface="Alfa Slab One" panose="020B0604020202020204" charset="0"/>
            </a:endParaRPr>
          </a:p>
        </p:txBody>
      </p:sp>
      <p:sp>
        <p:nvSpPr>
          <p:cNvPr id="45" name="วงรี 44">
            <a:extLst>
              <a:ext uri="{FF2B5EF4-FFF2-40B4-BE49-F238E27FC236}">
                <a16:creationId xmlns:a16="http://schemas.microsoft.com/office/drawing/2014/main" xmlns="" id="{B69BAE46-F0AC-4790-A118-C6D43B85970C}"/>
              </a:ext>
            </a:extLst>
          </p:cNvPr>
          <p:cNvSpPr/>
          <p:nvPr/>
        </p:nvSpPr>
        <p:spPr>
          <a:xfrm>
            <a:off x="10792089" y="474125"/>
            <a:ext cx="902507" cy="902507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วงรี 45">
            <a:extLst>
              <a:ext uri="{FF2B5EF4-FFF2-40B4-BE49-F238E27FC236}">
                <a16:creationId xmlns:a16="http://schemas.microsoft.com/office/drawing/2014/main" xmlns="" id="{AEBBDDC2-37FF-4133-9DBF-E1C91391EA34}"/>
              </a:ext>
            </a:extLst>
          </p:cNvPr>
          <p:cNvSpPr/>
          <p:nvPr/>
        </p:nvSpPr>
        <p:spPr>
          <a:xfrm>
            <a:off x="617131" y="3440416"/>
            <a:ext cx="570752" cy="570752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วงรี 46">
            <a:extLst>
              <a:ext uri="{FF2B5EF4-FFF2-40B4-BE49-F238E27FC236}">
                <a16:creationId xmlns:a16="http://schemas.microsoft.com/office/drawing/2014/main" xmlns="" id="{35F8F195-D69C-46BF-B20B-827834C386D5}"/>
              </a:ext>
            </a:extLst>
          </p:cNvPr>
          <p:cNvSpPr/>
          <p:nvPr/>
        </p:nvSpPr>
        <p:spPr>
          <a:xfrm>
            <a:off x="5209835" y="2692950"/>
            <a:ext cx="216873" cy="216873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วงรี 47">
            <a:extLst>
              <a:ext uri="{FF2B5EF4-FFF2-40B4-BE49-F238E27FC236}">
                <a16:creationId xmlns:a16="http://schemas.microsoft.com/office/drawing/2014/main" xmlns="" id="{DDE43CC8-EACB-4394-9261-70F854FC1287}"/>
              </a:ext>
            </a:extLst>
          </p:cNvPr>
          <p:cNvSpPr/>
          <p:nvPr/>
        </p:nvSpPr>
        <p:spPr>
          <a:xfrm>
            <a:off x="9407292" y="4178258"/>
            <a:ext cx="216873" cy="216873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วงรี 48">
            <a:extLst>
              <a:ext uri="{FF2B5EF4-FFF2-40B4-BE49-F238E27FC236}">
                <a16:creationId xmlns:a16="http://schemas.microsoft.com/office/drawing/2014/main" xmlns="" id="{F83AAD7C-12FF-45D1-BABD-FF6A1E0FD9A9}"/>
              </a:ext>
            </a:extLst>
          </p:cNvPr>
          <p:cNvSpPr/>
          <p:nvPr/>
        </p:nvSpPr>
        <p:spPr>
          <a:xfrm>
            <a:off x="10608656" y="1991766"/>
            <a:ext cx="640080" cy="574232"/>
          </a:xfrm>
          <a:prstGeom prst="ellipse">
            <a:avLst/>
          </a:prstGeom>
          <a:gradFill>
            <a:gsLst>
              <a:gs pos="0">
                <a:srgbClr val="6C4B6D"/>
              </a:gs>
              <a:gs pos="74000">
                <a:srgbClr val="CC99FF"/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rgbClr val="B4809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วงรี 49">
            <a:extLst>
              <a:ext uri="{FF2B5EF4-FFF2-40B4-BE49-F238E27FC236}">
                <a16:creationId xmlns:a16="http://schemas.microsoft.com/office/drawing/2014/main" xmlns="" id="{F5A063DF-28AA-43D9-BB63-1049D085D5A8}"/>
              </a:ext>
            </a:extLst>
          </p:cNvPr>
          <p:cNvSpPr/>
          <p:nvPr/>
        </p:nvSpPr>
        <p:spPr>
          <a:xfrm>
            <a:off x="10576057" y="4005157"/>
            <a:ext cx="338711" cy="338711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xmlns="" id="{5C033584-090E-4461-A1B9-54B93618CCE7}"/>
              </a:ext>
            </a:extLst>
          </p:cNvPr>
          <p:cNvSpPr txBox="1"/>
          <p:nvPr/>
        </p:nvSpPr>
        <p:spPr>
          <a:xfrm>
            <a:off x="10749827" y="301447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DD70B3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52" name="สามเหลี่ยมหน้าจั่ว 51">
            <a:extLst>
              <a:ext uri="{FF2B5EF4-FFF2-40B4-BE49-F238E27FC236}">
                <a16:creationId xmlns:a16="http://schemas.microsoft.com/office/drawing/2014/main" xmlns="" id="{882CAED8-2322-44F3-9679-482FCECDE0F2}"/>
              </a:ext>
            </a:extLst>
          </p:cNvPr>
          <p:cNvSpPr/>
          <p:nvPr/>
        </p:nvSpPr>
        <p:spPr>
          <a:xfrm>
            <a:off x="10527048" y="301447"/>
            <a:ext cx="238035" cy="205203"/>
          </a:xfrm>
          <a:prstGeom prst="triangl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70B3"/>
              </a:solidFill>
            </a:endParaRPr>
          </a:p>
        </p:txBody>
      </p:sp>
      <p:sp>
        <p:nvSpPr>
          <p:cNvPr id="53" name="สี่เหลี่ยมผืนผ้า: มุมมน 52">
            <a:extLst>
              <a:ext uri="{FF2B5EF4-FFF2-40B4-BE49-F238E27FC236}">
                <a16:creationId xmlns:a16="http://schemas.microsoft.com/office/drawing/2014/main" xmlns="" id="{7F32DD3A-3BFC-4457-8AD4-D79207A46AC3}"/>
              </a:ext>
            </a:extLst>
          </p:cNvPr>
          <p:cNvSpPr/>
          <p:nvPr/>
        </p:nvSpPr>
        <p:spPr>
          <a:xfrm>
            <a:off x="10732782" y="6217787"/>
            <a:ext cx="966172" cy="332176"/>
          </a:xfrm>
          <a:prstGeom prst="roundRect">
            <a:avLst/>
          </a:prstGeom>
          <a:solidFill>
            <a:srgbClr val="B4399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ลูกศรเชื่อมต่อแบบตรง 53">
            <a:extLst>
              <a:ext uri="{FF2B5EF4-FFF2-40B4-BE49-F238E27FC236}">
                <a16:creationId xmlns:a16="http://schemas.microsoft.com/office/drawing/2014/main" xmlns="" id="{ADCD89DF-76B6-42A1-AB12-B8C51C49FF31}"/>
              </a:ext>
            </a:extLst>
          </p:cNvPr>
          <p:cNvCxnSpPr/>
          <p:nvPr/>
        </p:nvCxnSpPr>
        <p:spPr>
          <a:xfrm>
            <a:off x="10917977" y="6371111"/>
            <a:ext cx="568302" cy="0"/>
          </a:xfrm>
          <a:prstGeom prst="straightConnector1">
            <a:avLst/>
          </a:prstGeom>
          <a:ln w="28575">
            <a:solidFill>
              <a:srgbClr val="DACC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วงรี 54">
            <a:extLst>
              <a:ext uri="{FF2B5EF4-FFF2-40B4-BE49-F238E27FC236}">
                <a16:creationId xmlns:a16="http://schemas.microsoft.com/office/drawing/2014/main" xmlns="" id="{35CA7A26-5925-42F2-A93C-8846809C16D4}"/>
              </a:ext>
            </a:extLst>
          </p:cNvPr>
          <p:cNvSpPr/>
          <p:nvPr/>
        </p:nvSpPr>
        <p:spPr>
          <a:xfrm>
            <a:off x="1905877" y="4854220"/>
            <a:ext cx="902507" cy="902507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xmlns="" id="{8CDED2BB-68B8-4EE5-BB1E-DE7942B21B0E}"/>
              </a:ext>
            </a:extLst>
          </p:cNvPr>
          <p:cNvSpPr/>
          <p:nvPr/>
        </p:nvSpPr>
        <p:spPr>
          <a:xfrm>
            <a:off x="10775160" y="606075"/>
            <a:ext cx="752932" cy="752932"/>
          </a:xfrm>
          <a:prstGeom prst="ellipse">
            <a:avLst/>
          </a:prstGeom>
          <a:solidFill>
            <a:srgbClr val="E2A8D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วงรี 45">
            <a:extLst>
              <a:ext uri="{FF2B5EF4-FFF2-40B4-BE49-F238E27FC236}">
                <a16:creationId xmlns:a16="http://schemas.microsoft.com/office/drawing/2014/main" xmlns="" id="{AEBBDDC2-37FF-4133-9DBF-E1C91391EA34}"/>
              </a:ext>
            </a:extLst>
          </p:cNvPr>
          <p:cNvSpPr/>
          <p:nvPr/>
        </p:nvSpPr>
        <p:spPr>
          <a:xfrm>
            <a:off x="2103819" y="5098398"/>
            <a:ext cx="570752" cy="570752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580" y="6945343"/>
            <a:ext cx="5196840" cy="326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รูปภาพ 5">
            <a:extLst>
              <a:ext uri="{FF2B5EF4-FFF2-40B4-BE49-F238E27FC236}">
                <a16:creationId xmlns:a16="http://schemas.microsoft.com/office/drawing/2014/main" xmlns="" id="{8E5BCAC0-C37F-427B-B374-8DE5307F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34"/>
          <a:stretch/>
        </p:blipFill>
        <p:spPr>
          <a:xfrm>
            <a:off x="1187883" y="823487"/>
            <a:ext cx="1708396" cy="169824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6153305"/>
      </p:ext>
    </p:extLst>
  </p:cSld>
  <p:clrMapOvr>
    <a:masterClrMapping/>
  </p:clrMapOvr>
  <p:transition spd="slow" advTm="5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-0.0125 -0.71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3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74000">
              <a:schemeClr val="accent4">
                <a:lumMod val="60000"/>
                <a:lumOff val="40000"/>
              </a:schemeClr>
            </a:gs>
            <a:gs pos="83000">
              <a:schemeClr val="accent3">
                <a:lumMod val="60000"/>
                <a:lumOff val="40000"/>
              </a:schemeClr>
            </a:gs>
            <a:gs pos="100000">
              <a:srgbClr val="B4809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หยดน้ำ 2">
            <a:extLst>
              <a:ext uri="{FF2B5EF4-FFF2-40B4-BE49-F238E27FC236}">
                <a16:creationId xmlns:a16="http://schemas.microsoft.com/office/drawing/2014/main" xmlns="" id="{0E8B06C9-49C3-4951-A3C4-9FFF83F3BE5C}"/>
              </a:ext>
            </a:extLst>
          </p:cNvPr>
          <p:cNvSpPr/>
          <p:nvPr/>
        </p:nvSpPr>
        <p:spPr>
          <a:xfrm rot="3210869">
            <a:off x="622704" y="-399150"/>
            <a:ext cx="10049148" cy="8418128"/>
          </a:xfrm>
          <a:custGeom>
            <a:avLst/>
            <a:gdLst>
              <a:gd name="connsiteX0" fmla="*/ 0 w 7246177"/>
              <a:gd name="connsiteY0" fmla="*/ 3035046 h 6070091"/>
              <a:gd name="connsiteX1" fmla="*/ 3623089 w 7246177"/>
              <a:gd name="connsiteY1" fmla="*/ 0 h 6070091"/>
              <a:gd name="connsiteX2" fmla="*/ 10323411 w 7246177"/>
              <a:gd name="connsiteY2" fmla="*/ -2577786 h 6070091"/>
              <a:gd name="connsiteX3" fmla="*/ 7246177 w 7246177"/>
              <a:gd name="connsiteY3" fmla="*/ 3035046 h 6070091"/>
              <a:gd name="connsiteX4" fmla="*/ 3623088 w 7246177"/>
              <a:gd name="connsiteY4" fmla="*/ 6070092 h 6070091"/>
              <a:gd name="connsiteX5" fmla="*/ -1 w 7246177"/>
              <a:gd name="connsiteY5" fmla="*/ 3035046 h 6070091"/>
              <a:gd name="connsiteX6" fmla="*/ 0 w 7246177"/>
              <a:gd name="connsiteY6" fmla="*/ 3035046 h 6070091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  <a:gd name="connsiteX0" fmla="*/ 1 w 10323412"/>
              <a:gd name="connsiteY0" fmla="*/ 5612832 h 8647878"/>
              <a:gd name="connsiteX1" fmla="*/ 3993689 w 10323412"/>
              <a:gd name="connsiteY1" fmla="*/ 2952643 h 8647878"/>
              <a:gd name="connsiteX2" fmla="*/ 10323412 w 10323412"/>
              <a:gd name="connsiteY2" fmla="*/ 0 h 8647878"/>
              <a:gd name="connsiteX3" fmla="*/ 7246178 w 10323412"/>
              <a:gd name="connsiteY3" fmla="*/ 5612832 h 8647878"/>
              <a:gd name="connsiteX4" fmla="*/ 3623089 w 10323412"/>
              <a:gd name="connsiteY4" fmla="*/ 8647878 h 8647878"/>
              <a:gd name="connsiteX5" fmla="*/ 0 w 10323412"/>
              <a:gd name="connsiteY5" fmla="*/ 5612832 h 8647878"/>
              <a:gd name="connsiteX6" fmla="*/ 1 w 10323412"/>
              <a:gd name="connsiteY6" fmla="*/ 5612832 h 864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3412" h="8647878">
                <a:moveTo>
                  <a:pt x="1" y="5612832"/>
                </a:moveTo>
                <a:cubicBezTo>
                  <a:pt x="1" y="3936622"/>
                  <a:pt x="3558845" y="5200961"/>
                  <a:pt x="3993689" y="2952643"/>
                </a:cubicBezTo>
                <a:cubicBezTo>
                  <a:pt x="4566907" y="-11126"/>
                  <a:pt x="8089971" y="1718524"/>
                  <a:pt x="10323412" y="0"/>
                </a:cubicBezTo>
                <a:cubicBezTo>
                  <a:pt x="8271923" y="1870944"/>
                  <a:pt x="6235011" y="3123625"/>
                  <a:pt x="7246178" y="5612832"/>
                </a:cubicBezTo>
                <a:cubicBezTo>
                  <a:pt x="7877026" y="7165800"/>
                  <a:pt x="5624066" y="8647878"/>
                  <a:pt x="3623089" y="8647878"/>
                </a:cubicBezTo>
                <a:cubicBezTo>
                  <a:pt x="1622112" y="8647878"/>
                  <a:pt x="0" y="7289042"/>
                  <a:pt x="0" y="5612832"/>
                </a:cubicBezTo>
                <a:lnTo>
                  <a:pt x="1" y="5612832"/>
                </a:lnTo>
                <a:close/>
              </a:path>
            </a:pathLst>
          </a:custGeom>
          <a:gradFill flip="none" rotWithShape="1">
            <a:gsLst>
              <a:gs pos="50000">
                <a:schemeClr val="accent3">
                  <a:lumMod val="75000"/>
                </a:schemeClr>
              </a:gs>
              <a:gs pos="0">
                <a:srgbClr val="DD70B3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520700">
              <a:srgbClr val="B4399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กล่องข้อความ 42">
            <a:extLst>
              <a:ext uri="{FF2B5EF4-FFF2-40B4-BE49-F238E27FC236}">
                <a16:creationId xmlns:a16="http://schemas.microsoft.com/office/drawing/2014/main" xmlns="" id="{CF960B9F-73CC-452D-962B-189BF67A1F03}"/>
              </a:ext>
            </a:extLst>
          </p:cNvPr>
          <p:cNvSpPr txBox="1"/>
          <p:nvPr/>
        </p:nvSpPr>
        <p:spPr>
          <a:xfrm>
            <a:off x="542970" y="427224"/>
            <a:ext cx="1060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Xóa</a:t>
            </a:r>
            <a:r>
              <a:rPr lang="en-US" sz="4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 </a:t>
            </a:r>
            <a:r>
              <a:rPr lang="en-US" sz="48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Nhân</a:t>
            </a:r>
            <a:r>
              <a:rPr lang="en-US" sz="4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lfa Slab One" panose="020B0604020202020204" charset="0"/>
              </a:rPr>
              <a:t> Viên </a:t>
            </a:r>
            <a:endParaRPr lang="en-US" sz="4800" dirty="0">
              <a:solidFill>
                <a:schemeClr val="tx2">
                  <a:lumMod val="40000"/>
                  <a:lumOff val="60000"/>
                </a:schemeClr>
              </a:solidFill>
              <a:latin typeface="Alfa Slab One" panose="020B0604020202020204" charset="0"/>
            </a:endParaRPr>
          </a:p>
        </p:txBody>
      </p:sp>
      <p:sp>
        <p:nvSpPr>
          <p:cNvPr id="45" name="วงรี 44">
            <a:extLst>
              <a:ext uri="{FF2B5EF4-FFF2-40B4-BE49-F238E27FC236}">
                <a16:creationId xmlns:a16="http://schemas.microsoft.com/office/drawing/2014/main" xmlns="" id="{B69BAE46-F0AC-4790-A118-C6D43B85970C}"/>
              </a:ext>
            </a:extLst>
          </p:cNvPr>
          <p:cNvSpPr/>
          <p:nvPr/>
        </p:nvSpPr>
        <p:spPr>
          <a:xfrm>
            <a:off x="10792089" y="474125"/>
            <a:ext cx="902507" cy="902507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วงรี 45">
            <a:extLst>
              <a:ext uri="{FF2B5EF4-FFF2-40B4-BE49-F238E27FC236}">
                <a16:creationId xmlns:a16="http://schemas.microsoft.com/office/drawing/2014/main" xmlns="" id="{AEBBDDC2-37FF-4133-9DBF-E1C91391EA34}"/>
              </a:ext>
            </a:extLst>
          </p:cNvPr>
          <p:cNvSpPr/>
          <p:nvPr/>
        </p:nvSpPr>
        <p:spPr>
          <a:xfrm>
            <a:off x="617131" y="3440416"/>
            <a:ext cx="570752" cy="570752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วงรี 46">
            <a:extLst>
              <a:ext uri="{FF2B5EF4-FFF2-40B4-BE49-F238E27FC236}">
                <a16:creationId xmlns:a16="http://schemas.microsoft.com/office/drawing/2014/main" xmlns="" id="{35F8F195-D69C-46BF-B20B-827834C386D5}"/>
              </a:ext>
            </a:extLst>
          </p:cNvPr>
          <p:cNvSpPr/>
          <p:nvPr/>
        </p:nvSpPr>
        <p:spPr>
          <a:xfrm>
            <a:off x="5209835" y="2692950"/>
            <a:ext cx="216873" cy="216873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วงรี 47">
            <a:extLst>
              <a:ext uri="{FF2B5EF4-FFF2-40B4-BE49-F238E27FC236}">
                <a16:creationId xmlns:a16="http://schemas.microsoft.com/office/drawing/2014/main" xmlns="" id="{DDE43CC8-EACB-4394-9261-70F854FC1287}"/>
              </a:ext>
            </a:extLst>
          </p:cNvPr>
          <p:cNvSpPr/>
          <p:nvPr/>
        </p:nvSpPr>
        <p:spPr>
          <a:xfrm>
            <a:off x="9407292" y="4178258"/>
            <a:ext cx="216873" cy="216873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วงรี 48">
            <a:extLst>
              <a:ext uri="{FF2B5EF4-FFF2-40B4-BE49-F238E27FC236}">
                <a16:creationId xmlns:a16="http://schemas.microsoft.com/office/drawing/2014/main" xmlns="" id="{F83AAD7C-12FF-45D1-BABD-FF6A1E0FD9A9}"/>
              </a:ext>
            </a:extLst>
          </p:cNvPr>
          <p:cNvSpPr/>
          <p:nvPr/>
        </p:nvSpPr>
        <p:spPr>
          <a:xfrm>
            <a:off x="0" y="925378"/>
            <a:ext cx="902507" cy="902507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วงรี 49">
            <a:extLst>
              <a:ext uri="{FF2B5EF4-FFF2-40B4-BE49-F238E27FC236}">
                <a16:creationId xmlns:a16="http://schemas.microsoft.com/office/drawing/2014/main" xmlns="" id="{F5A063DF-28AA-43D9-BB63-1049D085D5A8}"/>
              </a:ext>
            </a:extLst>
          </p:cNvPr>
          <p:cNvSpPr/>
          <p:nvPr/>
        </p:nvSpPr>
        <p:spPr>
          <a:xfrm>
            <a:off x="10576057" y="4005157"/>
            <a:ext cx="338711" cy="338711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xmlns="" id="{5C033584-090E-4461-A1B9-54B93618CCE7}"/>
              </a:ext>
            </a:extLst>
          </p:cNvPr>
          <p:cNvSpPr txBox="1"/>
          <p:nvPr/>
        </p:nvSpPr>
        <p:spPr>
          <a:xfrm>
            <a:off x="10749827" y="301447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DD70B3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52" name="สามเหลี่ยมหน้าจั่ว 51">
            <a:extLst>
              <a:ext uri="{FF2B5EF4-FFF2-40B4-BE49-F238E27FC236}">
                <a16:creationId xmlns:a16="http://schemas.microsoft.com/office/drawing/2014/main" xmlns="" id="{882CAED8-2322-44F3-9679-482FCECDE0F2}"/>
              </a:ext>
            </a:extLst>
          </p:cNvPr>
          <p:cNvSpPr/>
          <p:nvPr/>
        </p:nvSpPr>
        <p:spPr>
          <a:xfrm>
            <a:off x="10527048" y="301447"/>
            <a:ext cx="238035" cy="205203"/>
          </a:xfrm>
          <a:prstGeom prst="triangl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70B3"/>
              </a:solidFill>
            </a:endParaRPr>
          </a:p>
        </p:txBody>
      </p:sp>
      <p:sp>
        <p:nvSpPr>
          <p:cNvPr id="53" name="สี่เหลี่ยมผืนผ้า: มุมมน 52">
            <a:extLst>
              <a:ext uri="{FF2B5EF4-FFF2-40B4-BE49-F238E27FC236}">
                <a16:creationId xmlns:a16="http://schemas.microsoft.com/office/drawing/2014/main" xmlns="" id="{7F32DD3A-3BFC-4457-8AD4-D79207A46AC3}"/>
              </a:ext>
            </a:extLst>
          </p:cNvPr>
          <p:cNvSpPr/>
          <p:nvPr/>
        </p:nvSpPr>
        <p:spPr>
          <a:xfrm>
            <a:off x="10732782" y="6217787"/>
            <a:ext cx="966172" cy="332176"/>
          </a:xfrm>
          <a:prstGeom prst="roundRect">
            <a:avLst/>
          </a:prstGeom>
          <a:solidFill>
            <a:srgbClr val="B4399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ลูกศรเชื่อมต่อแบบตรง 53">
            <a:extLst>
              <a:ext uri="{FF2B5EF4-FFF2-40B4-BE49-F238E27FC236}">
                <a16:creationId xmlns:a16="http://schemas.microsoft.com/office/drawing/2014/main" xmlns="" id="{ADCD89DF-76B6-42A1-AB12-B8C51C49FF31}"/>
              </a:ext>
            </a:extLst>
          </p:cNvPr>
          <p:cNvCxnSpPr/>
          <p:nvPr/>
        </p:nvCxnSpPr>
        <p:spPr>
          <a:xfrm>
            <a:off x="10917977" y="6371111"/>
            <a:ext cx="568302" cy="0"/>
          </a:xfrm>
          <a:prstGeom prst="straightConnector1">
            <a:avLst/>
          </a:prstGeom>
          <a:ln w="28575">
            <a:solidFill>
              <a:srgbClr val="DACC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วงรี 54">
            <a:extLst>
              <a:ext uri="{FF2B5EF4-FFF2-40B4-BE49-F238E27FC236}">
                <a16:creationId xmlns:a16="http://schemas.microsoft.com/office/drawing/2014/main" xmlns="" id="{35CA7A26-5925-42F2-A93C-8846809C16D4}"/>
              </a:ext>
            </a:extLst>
          </p:cNvPr>
          <p:cNvSpPr/>
          <p:nvPr/>
        </p:nvSpPr>
        <p:spPr>
          <a:xfrm>
            <a:off x="1905877" y="4854220"/>
            <a:ext cx="902507" cy="902507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xmlns="" id="{8CDED2BB-68B8-4EE5-BB1E-DE7942B21B0E}"/>
              </a:ext>
            </a:extLst>
          </p:cNvPr>
          <p:cNvSpPr/>
          <p:nvPr/>
        </p:nvSpPr>
        <p:spPr>
          <a:xfrm>
            <a:off x="10775160" y="606075"/>
            <a:ext cx="752932" cy="752932"/>
          </a:xfrm>
          <a:prstGeom prst="ellipse">
            <a:avLst/>
          </a:prstGeom>
          <a:solidFill>
            <a:srgbClr val="E2A8D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วงรี 45">
            <a:extLst>
              <a:ext uri="{FF2B5EF4-FFF2-40B4-BE49-F238E27FC236}">
                <a16:creationId xmlns:a16="http://schemas.microsoft.com/office/drawing/2014/main" xmlns="" id="{AEBBDDC2-37FF-4133-9DBF-E1C91391EA34}"/>
              </a:ext>
            </a:extLst>
          </p:cNvPr>
          <p:cNvSpPr/>
          <p:nvPr/>
        </p:nvSpPr>
        <p:spPr>
          <a:xfrm>
            <a:off x="2103819" y="5098398"/>
            <a:ext cx="570752" cy="570752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310" y="6858000"/>
            <a:ext cx="5250180" cy="2674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308706"/>
      </p:ext>
    </p:extLst>
  </p:cSld>
  <p:clrMapOvr>
    <a:masterClrMapping/>
  </p:clrMapOvr>
  <p:transition spd="slow" advTm="5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1003 -0.6932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3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xmlns="" id="{CFB486AE-7D3C-4AD1-80A3-3483F04CC74E}"/>
              </a:ext>
            </a:extLst>
          </p:cNvPr>
          <p:cNvSpPr/>
          <p:nvPr/>
        </p:nvSpPr>
        <p:spPr>
          <a:xfrm>
            <a:off x="2997872" y="4693587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xmlns="" id="{8EE164C6-0479-4673-B8D2-EEC36F089966}"/>
              </a:ext>
            </a:extLst>
          </p:cNvPr>
          <p:cNvSpPr/>
          <p:nvPr/>
        </p:nvSpPr>
        <p:spPr>
          <a:xfrm>
            <a:off x="-29185" y="5239567"/>
            <a:ext cx="4012266" cy="160638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รูปแบบอิสระ: รูปร่าง 17">
            <a:extLst>
              <a:ext uri="{FF2B5EF4-FFF2-40B4-BE49-F238E27FC236}">
                <a16:creationId xmlns:a16="http://schemas.microsoft.com/office/drawing/2014/main" xmlns="" id="{D624B962-539C-4D26-A83B-850E33435901}"/>
              </a:ext>
            </a:extLst>
          </p:cNvPr>
          <p:cNvSpPr/>
          <p:nvPr/>
        </p:nvSpPr>
        <p:spPr>
          <a:xfrm>
            <a:off x="5843786" y="4705640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E2A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รูปแบบอิสระ: รูปร่าง 19">
            <a:extLst>
              <a:ext uri="{FF2B5EF4-FFF2-40B4-BE49-F238E27FC236}">
                <a16:creationId xmlns:a16="http://schemas.microsoft.com/office/drawing/2014/main" xmlns="" id="{AEE67FD2-E9BD-499D-B6D6-1A22B7DDEFF4}"/>
              </a:ext>
            </a:extLst>
          </p:cNvPr>
          <p:cNvSpPr/>
          <p:nvPr/>
        </p:nvSpPr>
        <p:spPr>
          <a:xfrm>
            <a:off x="8757213" y="544317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xmlns="" id="{A393167A-CC16-4A20-84A3-9B5CE604C58A}"/>
              </a:ext>
            </a:extLst>
          </p:cNvPr>
          <p:cNvSpPr/>
          <p:nvPr/>
        </p:nvSpPr>
        <p:spPr>
          <a:xfrm>
            <a:off x="706867" y="535408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xmlns="" id="{91A50FBC-3B44-4AF8-AA0E-22713251425B}"/>
              </a:ext>
            </a:extLst>
          </p:cNvPr>
          <p:cNvSpPr/>
          <p:nvPr/>
        </p:nvSpPr>
        <p:spPr>
          <a:xfrm>
            <a:off x="-29185" y="5858512"/>
            <a:ext cx="2447320" cy="999488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xmlns="" id="{5FEBD3C7-6603-481F-95A2-2BBD2571A4A0}"/>
              </a:ext>
            </a:extLst>
          </p:cNvPr>
          <p:cNvSpPr/>
          <p:nvPr/>
        </p:nvSpPr>
        <p:spPr>
          <a:xfrm>
            <a:off x="2905373" y="523956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xmlns="" id="{FACCB668-1432-40E0-9CB4-A14CDEE520C2}"/>
              </a:ext>
            </a:extLst>
          </p:cNvPr>
          <p:cNvSpPr/>
          <p:nvPr/>
        </p:nvSpPr>
        <p:spPr>
          <a:xfrm>
            <a:off x="2826196" y="546258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รูปแบบอิสระ: รูปร่าง 24">
            <a:extLst>
              <a:ext uri="{FF2B5EF4-FFF2-40B4-BE49-F238E27FC236}">
                <a16:creationId xmlns:a16="http://schemas.microsoft.com/office/drawing/2014/main" xmlns="" id="{A7B406D7-8FB8-4A3F-BCC4-37B46532A7B4}"/>
              </a:ext>
            </a:extLst>
          </p:cNvPr>
          <p:cNvSpPr/>
          <p:nvPr/>
        </p:nvSpPr>
        <p:spPr>
          <a:xfrm>
            <a:off x="5718259" y="5440972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xmlns="" id="{40DA7AF7-BFBD-46BC-B2E1-24926E6459E7}"/>
              </a:ext>
            </a:extLst>
          </p:cNvPr>
          <p:cNvSpPr/>
          <p:nvPr/>
        </p:nvSpPr>
        <p:spPr>
          <a:xfrm>
            <a:off x="8570976" y="5227515"/>
            <a:ext cx="640528" cy="640528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xmlns="" id="{E924F702-B054-4341-A8BE-465B3D821518}"/>
              </a:ext>
            </a:extLst>
          </p:cNvPr>
          <p:cNvSpPr/>
          <p:nvPr/>
        </p:nvSpPr>
        <p:spPr>
          <a:xfrm>
            <a:off x="59097" y="5041794"/>
            <a:ext cx="185721" cy="185721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84963D62-52F9-4E31-9653-52861C3D5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210"/>
          <a:stretch/>
        </p:blipFill>
        <p:spPr>
          <a:xfrm>
            <a:off x="154983" y="591841"/>
            <a:ext cx="5266671" cy="5266671"/>
          </a:xfrm>
          <a:prstGeom prst="ellipse">
            <a:avLst/>
          </a:prstGeom>
        </p:spPr>
      </p:pic>
      <p:sp>
        <p:nvSpPr>
          <p:cNvPr id="4" name="ส่วนโค้ง 3">
            <a:extLst>
              <a:ext uri="{FF2B5EF4-FFF2-40B4-BE49-F238E27FC236}">
                <a16:creationId xmlns:a16="http://schemas.microsoft.com/office/drawing/2014/main" xmlns="" id="{C010D6B0-C284-46F6-B02C-4AA6FA179E95}"/>
              </a:ext>
            </a:extLst>
          </p:cNvPr>
          <p:cNvSpPr/>
          <p:nvPr/>
        </p:nvSpPr>
        <p:spPr>
          <a:xfrm>
            <a:off x="-292545" y="190105"/>
            <a:ext cx="6104857" cy="6058295"/>
          </a:xfrm>
          <a:prstGeom prst="arc">
            <a:avLst>
              <a:gd name="adj1" fmla="val 14830820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CD68036B-F63F-4215-93F8-79458A94F9F7}"/>
              </a:ext>
            </a:extLst>
          </p:cNvPr>
          <p:cNvSpPr txBox="1"/>
          <p:nvPr/>
        </p:nvSpPr>
        <p:spPr>
          <a:xfrm>
            <a:off x="5812312" y="658740"/>
            <a:ext cx="6473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2"/>
                </a:solidFill>
                <a:latin typeface="Alfa Slab One" panose="020B0604020202020204" charset="0"/>
              </a:rPr>
              <a:t>Update </a:t>
            </a:r>
            <a:r>
              <a:rPr lang="en-US" sz="4800" dirty="0" err="1" smtClean="0">
                <a:solidFill>
                  <a:schemeClr val="bg2"/>
                </a:solidFill>
                <a:latin typeface="Alfa Slab One" panose="020B0604020202020204" charset="0"/>
              </a:rPr>
              <a:t>Nhân</a:t>
            </a:r>
            <a:r>
              <a:rPr lang="en-US" sz="4800" dirty="0" smtClean="0">
                <a:solidFill>
                  <a:schemeClr val="bg2"/>
                </a:solidFill>
                <a:latin typeface="Alfa Slab One" panose="020B0604020202020204" charset="0"/>
              </a:rPr>
              <a:t> Viên</a:t>
            </a:r>
            <a:endParaRPr lang="en-US" sz="4800" dirty="0">
              <a:solidFill>
                <a:schemeClr val="bg2"/>
              </a:solidFill>
              <a:latin typeface="Alfa Slab One" panose="020B0604020202020204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xmlns="" id="{00DE6C11-3BB6-4E12-8EC2-D189819CCF77}"/>
              </a:ext>
            </a:extLst>
          </p:cNvPr>
          <p:cNvSpPr txBox="1"/>
          <p:nvPr/>
        </p:nvSpPr>
        <p:spPr>
          <a:xfrm>
            <a:off x="10749827" y="301447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3B2A57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15" name="สามเหลี่ยมหน้าจั่ว 14">
            <a:extLst>
              <a:ext uri="{FF2B5EF4-FFF2-40B4-BE49-F238E27FC236}">
                <a16:creationId xmlns:a16="http://schemas.microsoft.com/office/drawing/2014/main" xmlns="" id="{59E0802B-DCF6-45BA-989B-630C6997F3BB}"/>
              </a:ext>
            </a:extLst>
          </p:cNvPr>
          <p:cNvSpPr/>
          <p:nvPr/>
        </p:nvSpPr>
        <p:spPr>
          <a:xfrm>
            <a:off x="10527048" y="301447"/>
            <a:ext cx="238035" cy="205203"/>
          </a:xfrm>
          <a:prstGeom prst="triangl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B2A57"/>
              </a:solidFill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xmlns="" id="{A9AA0EF4-D062-45C3-B8E6-5A8DEEEBCB21}"/>
              </a:ext>
            </a:extLst>
          </p:cNvPr>
          <p:cNvSpPr/>
          <p:nvPr/>
        </p:nvSpPr>
        <p:spPr>
          <a:xfrm>
            <a:off x="177947" y="109606"/>
            <a:ext cx="794088" cy="79408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xmlns="" id="{1A0D7932-C2FE-4376-B683-1FF86A35D9D5}"/>
              </a:ext>
            </a:extLst>
          </p:cNvPr>
          <p:cNvSpPr/>
          <p:nvPr/>
        </p:nvSpPr>
        <p:spPr>
          <a:xfrm>
            <a:off x="11270379" y="4896060"/>
            <a:ext cx="244358" cy="24435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xmlns="" id="{5078B324-222E-436C-8344-6CF5F1D322AB}"/>
              </a:ext>
            </a:extLst>
          </p:cNvPr>
          <p:cNvSpPr/>
          <p:nvPr/>
        </p:nvSpPr>
        <p:spPr>
          <a:xfrm>
            <a:off x="6341129" y="1876289"/>
            <a:ext cx="244358" cy="24435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xmlns="" id="{F7894E2B-D4D2-46C2-877C-6E12D5841EAE}"/>
              </a:ext>
            </a:extLst>
          </p:cNvPr>
          <p:cNvSpPr/>
          <p:nvPr/>
        </p:nvSpPr>
        <p:spPr>
          <a:xfrm>
            <a:off x="11617729" y="2197564"/>
            <a:ext cx="244358" cy="244358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33B79"/>
              </a:solidFill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xmlns="" id="{B3E6FE42-87C4-4855-AE0E-247CB974DDFD}"/>
              </a:ext>
            </a:extLst>
          </p:cNvPr>
          <p:cNvSpPr/>
          <p:nvPr/>
        </p:nvSpPr>
        <p:spPr>
          <a:xfrm>
            <a:off x="965649" y="594144"/>
            <a:ext cx="244358" cy="244358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33B7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160" y="6877751"/>
            <a:ext cx="5543550" cy="1581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599" y="7160760"/>
            <a:ext cx="5229225" cy="1209675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385" y="6885108"/>
            <a:ext cx="4991100" cy="4671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561166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0237 -0.6824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-3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8.33333E-7 3.7037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03281 -0.6791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-3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8.33333E-7 4.0740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0.0237 -0.7488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-3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xmlns="" id="{CFB486AE-7D3C-4AD1-80A3-3483F04CC74E}"/>
              </a:ext>
            </a:extLst>
          </p:cNvPr>
          <p:cNvSpPr/>
          <p:nvPr/>
        </p:nvSpPr>
        <p:spPr>
          <a:xfrm>
            <a:off x="2997872" y="4693587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xmlns="" id="{8EE164C6-0479-4673-B8D2-EEC36F089966}"/>
              </a:ext>
            </a:extLst>
          </p:cNvPr>
          <p:cNvSpPr/>
          <p:nvPr/>
        </p:nvSpPr>
        <p:spPr>
          <a:xfrm>
            <a:off x="-29185" y="5239567"/>
            <a:ext cx="4012266" cy="160638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รูปแบบอิสระ: รูปร่าง 17">
            <a:extLst>
              <a:ext uri="{FF2B5EF4-FFF2-40B4-BE49-F238E27FC236}">
                <a16:creationId xmlns:a16="http://schemas.microsoft.com/office/drawing/2014/main" xmlns="" id="{D624B962-539C-4D26-A83B-850E33435901}"/>
              </a:ext>
            </a:extLst>
          </p:cNvPr>
          <p:cNvSpPr/>
          <p:nvPr/>
        </p:nvSpPr>
        <p:spPr>
          <a:xfrm>
            <a:off x="5843786" y="4705640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E2A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รูปแบบอิสระ: รูปร่าง 19">
            <a:extLst>
              <a:ext uri="{FF2B5EF4-FFF2-40B4-BE49-F238E27FC236}">
                <a16:creationId xmlns:a16="http://schemas.microsoft.com/office/drawing/2014/main" xmlns="" id="{AEE67FD2-E9BD-499D-B6D6-1A22B7DDEFF4}"/>
              </a:ext>
            </a:extLst>
          </p:cNvPr>
          <p:cNvSpPr/>
          <p:nvPr/>
        </p:nvSpPr>
        <p:spPr>
          <a:xfrm>
            <a:off x="8757213" y="544317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xmlns="" id="{A393167A-CC16-4A20-84A3-9B5CE604C58A}"/>
              </a:ext>
            </a:extLst>
          </p:cNvPr>
          <p:cNvSpPr/>
          <p:nvPr/>
        </p:nvSpPr>
        <p:spPr>
          <a:xfrm>
            <a:off x="706867" y="535408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xmlns="" id="{91A50FBC-3B44-4AF8-AA0E-22713251425B}"/>
              </a:ext>
            </a:extLst>
          </p:cNvPr>
          <p:cNvSpPr/>
          <p:nvPr/>
        </p:nvSpPr>
        <p:spPr>
          <a:xfrm>
            <a:off x="-29185" y="5858512"/>
            <a:ext cx="2447320" cy="999488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xmlns="" id="{5FEBD3C7-6603-481F-95A2-2BBD2571A4A0}"/>
              </a:ext>
            </a:extLst>
          </p:cNvPr>
          <p:cNvSpPr/>
          <p:nvPr/>
        </p:nvSpPr>
        <p:spPr>
          <a:xfrm>
            <a:off x="2905373" y="523956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xmlns="" id="{FACCB668-1432-40E0-9CB4-A14CDEE520C2}"/>
              </a:ext>
            </a:extLst>
          </p:cNvPr>
          <p:cNvSpPr/>
          <p:nvPr/>
        </p:nvSpPr>
        <p:spPr>
          <a:xfrm>
            <a:off x="2826196" y="546258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รูปแบบอิสระ: รูปร่าง 24">
            <a:extLst>
              <a:ext uri="{FF2B5EF4-FFF2-40B4-BE49-F238E27FC236}">
                <a16:creationId xmlns:a16="http://schemas.microsoft.com/office/drawing/2014/main" xmlns="" id="{A7B406D7-8FB8-4A3F-BCC4-37B46532A7B4}"/>
              </a:ext>
            </a:extLst>
          </p:cNvPr>
          <p:cNvSpPr/>
          <p:nvPr/>
        </p:nvSpPr>
        <p:spPr>
          <a:xfrm>
            <a:off x="5718259" y="5440972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xmlns="" id="{40DA7AF7-BFBD-46BC-B2E1-24926E6459E7}"/>
              </a:ext>
            </a:extLst>
          </p:cNvPr>
          <p:cNvSpPr/>
          <p:nvPr/>
        </p:nvSpPr>
        <p:spPr>
          <a:xfrm>
            <a:off x="8570976" y="5227515"/>
            <a:ext cx="640528" cy="640528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xmlns="" id="{E924F702-B054-4341-A8BE-465B3D821518}"/>
              </a:ext>
            </a:extLst>
          </p:cNvPr>
          <p:cNvSpPr/>
          <p:nvPr/>
        </p:nvSpPr>
        <p:spPr>
          <a:xfrm>
            <a:off x="59097" y="5041794"/>
            <a:ext cx="185721" cy="185721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84963D62-52F9-4E31-9653-52861C3D5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210"/>
          <a:stretch/>
        </p:blipFill>
        <p:spPr>
          <a:xfrm>
            <a:off x="154983" y="591841"/>
            <a:ext cx="5266671" cy="5266671"/>
          </a:xfrm>
          <a:prstGeom prst="ellipse">
            <a:avLst/>
          </a:prstGeom>
        </p:spPr>
      </p:pic>
      <p:sp>
        <p:nvSpPr>
          <p:cNvPr id="4" name="ส่วนโค้ง 3">
            <a:extLst>
              <a:ext uri="{FF2B5EF4-FFF2-40B4-BE49-F238E27FC236}">
                <a16:creationId xmlns:a16="http://schemas.microsoft.com/office/drawing/2014/main" xmlns="" id="{C010D6B0-C284-46F6-B02C-4AA6FA179E95}"/>
              </a:ext>
            </a:extLst>
          </p:cNvPr>
          <p:cNvSpPr/>
          <p:nvPr/>
        </p:nvSpPr>
        <p:spPr>
          <a:xfrm>
            <a:off x="-292545" y="190105"/>
            <a:ext cx="6104857" cy="6058295"/>
          </a:xfrm>
          <a:prstGeom prst="arc">
            <a:avLst>
              <a:gd name="adj1" fmla="val 14830820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CD68036B-F63F-4215-93F8-79458A94F9F7}"/>
              </a:ext>
            </a:extLst>
          </p:cNvPr>
          <p:cNvSpPr txBox="1"/>
          <p:nvPr/>
        </p:nvSpPr>
        <p:spPr>
          <a:xfrm>
            <a:off x="5087547" y="778328"/>
            <a:ext cx="7104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bg2"/>
                </a:solidFill>
                <a:latin typeface="Alfa Slab One" panose="020B0604020202020204" charset="0"/>
              </a:rPr>
              <a:t>Tìm</a:t>
            </a:r>
            <a:r>
              <a:rPr lang="en-US" sz="4800" dirty="0" smtClean="0">
                <a:solidFill>
                  <a:schemeClr val="bg2"/>
                </a:solidFill>
                <a:latin typeface="Alfa Slab One" panose="020B0604020202020204" charset="0"/>
              </a:rPr>
              <a:t> </a:t>
            </a:r>
            <a:r>
              <a:rPr lang="en-US" sz="4800" dirty="0" err="1" smtClean="0">
                <a:solidFill>
                  <a:schemeClr val="bg2"/>
                </a:solidFill>
                <a:latin typeface="Alfa Slab One" panose="020B0604020202020204" charset="0"/>
              </a:rPr>
              <a:t>kiếm</a:t>
            </a:r>
            <a:r>
              <a:rPr lang="en-US" sz="4800" dirty="0" smtClean="0">
                <a:solidFill>
                  <a:schemeClr val="bg2"/>
                </a:solidFill>
                <a:latin typeface="Alfa Slab One" panose="020B0604020202020204" charset="0"/>
              </a:rPr>
              <a:t> </a:t>
            </a:r>
            <a:r>
              <a:rPr lang="en-US" sz="4800" dirty="0" err="1" smtClean="0">
                <a:solidFill>
                  <a:schemeClr val="bg2"/>
                </a:solidFill>
                <a:latin typeface="Alfa Slab One" panose="020B0604020202020204" charset="0"/>
              </a:rPr>
              <a:t>Nhân</a:t>
            </a:r>
            <a:r>
              <a:rPr lang="en-US" sz="4800" dirty="0" smtClean="0">
                <a:solidFill>
                  <a:schemeClr val="bg2"/>
                </a:solidFill>
                <a:latin typeface="Alfa Slab One" panose="020B0604020202020204" charset="0"/>
              </a:rPr>
              <a:t> Viên</a:t>
            </a:r>
            <a:endParaRPr lang="en-US" sz="4800" dirty="0">
              <a:solidFill>
                <a:schemeClr val="bg2"/>
              </a:solidFill>
              <a:latin typeface="Alfa Slab One" panose="020B0604020202020204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xmlns="" id="{00DE6C11-3BB6-4E12-8EC2-D189819CCF77}"/>
              </a:ext>
            </a:extLst>
          </p:cNvPr>
          <p:cNvSpPr txBox="1"/>
          <p:nvPr/>
        </p:nvSpPr>
        <p:spPr>
          <a:xfrm>
            <a:off x="10749827" y="301447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15" name="สามเหลี่ยมหน้าจั่ว 14">
            <a:extLst>
              <a:ext uri="{FF2B5EF4-FFF2-40B4-BE49-F238E27FC236}">
                <a16:creationId xmlns:a16="http://schemas.microsoft.com/office/drawing/2014/main" xmlns="" id="{59E0802B-DCF6-45BA-989B-630C6997F3BB}"/>
              </a:ext>
            </a:extLst>
          </p:cNvPr>
          <p:cNvSpPr/>
          <p:nvPr/>
        </p:nvSpPr>
        <p:spPr>
          <a:xfrm>
            <a:off x="10527048" y="301447"/>
            <a:ext cx="238035" cy="205203"/>
          </a:xfrm>
          <a:prstGeom prst="triangl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B2A57"/>
              </a:solidFill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xmlns="" id="{A9AA0EF4-D062-45C3-B8E6-5A8DEEEBCB21}"/>
              </a:ext>
            </a:extLst>
          </p:cNvPr>
          <p:cNvSpPr/>
          <p:nvPr/>
        </p:nvSpPr>
        <p:spPr>
          <a:xfrm>
            <a:off x="177947" y="109606"/>
            <a:ext cx="794088" cy="79408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xmlns="" id="{1A0D7932-C2FE-4376-B683-1FF86A35D9D5}"/>
              </a:ext>
            </a:extLst>
          </p:cNvPr>
          <p:cNvSpPr/>
          <p:nvPr/>
        </p:nvSpPr>
        <p:spPr>
          <a:xfrm>
            <a:off x="11270379" y="4896060"/>
            <a:ext cx="244358" cy="24435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xmlns="" id="{5078B324-222E-436C-8344-6CF5F1D322AB}"/>
              </a:ext>
            </a:extLst>
          </p:cNvPr>
          <p:cNvSpPr/>
          <p:nvPr/>
        </p:nvSpPr>
        <p:spPr>
          <a:xfrm>
            <a:off x="5087547" y="196672"/>
            <a:ext cx="244358" cy="24435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xmlns="" id="{F7894E2B-D4D2-46C2-877C-6E12D5841EAE}"/>
              </a:ext>
            </a:extLst>
          </p:cNvPr>
          <p:cNvSpPr/>
          <p:nvPr/>
        </p:nvSpPr>
        <p:spPr>
          <a:xfrm>
            <a:off x="11617729" y="2197564"/>
            <a:ext cx="244358" cy="244358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33B79"/>
              </a:solidFill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xmlns="" id="{B3E6FE42-87C4-4855-AE0E-247CB974DDFD}"/>
              </a:ext>
            </a:extLst>
          </p:cNvPr>
          <p:cNvSpPr/>
          <p:nvPr/>
        </p:nvSpPr>
        <p:spPr>
          <a:xfrm>
            <a:off x="965649" y="594144"/>
            <a:ext cx="244358" cy="244358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33B79"/>
              </a:solidFill>
            </a:endParaRPr>
          </a:p>
        </p:txBody>
      </p:sp>
      <p:pic>
        <p:nvPicPr>
          <p:cNvPr id="35" name="Picture 3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95" y="2014689"/>
            <a:ext cx="4991100" cy="2750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362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xmlns="" id="{CFB486AE-7D3C-4AD1-80A3-3483F04CC74E}"/>
              </a:ext>
            </a:extLst>
          </p:cNvPr>
          <p:cNvSpPr/>
          <p:nvPr/>
        </p:nvSpPr>
        <p:spPr>
          <a:xfrm>
            <a:off x="2997872" y="4693587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xmlns="" id="{8EE164C6-0479-4673-B8D2-EEC36F089966}"/>
              </a:ext>
            </a:extLst>
          </p:cNvPr>
          <p:cNvSpPr/>
          <p:nvPr/>
        </p:nvSpPr>
        <p:spPr>
          <a:xfrm>
            <a:off x="-29185" y="5239567"/>
            <a:ext cx="4012266" cy="160638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รูปแบบอิสระ: รูปร่าง 17">
            <a:extLst>
              <a:ext uri="{FF2B5EF4-FFF2-40B4-BE49-F238E27FC236}">
                <a16:creationId xmlns:a16="http://schemas.microsoft.com/office/drawing/2014/main" xmlns="" id="{D624B962-539C-4D26-A83B-850E33435901}"/>
              </a:ext>
            </a:extLst>
          </p:cNvPr>
          <p:cNvSpPr/>
          <p:nvPr/>
        </p:nvSpPr>
        <p:spPr>
          <a:xfrm>
            <a:off x="5843786" y="4705640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gradFill>
            <a:gsLst>
              <a:gs pos="0">
                <a:srgbClr val="6C4B6D"/>
              </a:gs>
              <a:gs pos="74000">
                <a:srgbClr val="CC99FF"/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rgbClr val="B4809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รูปแบบอิสระ: รูปร่าง 19">
            <a:extLst>
              <a:ext uri="{FF2B5EF4-FFF2-40B4-BE49-F238E27FC236}">
                <a16:creationId xmlns:a16="http://schemas.microsoft.com/office/drawing/2014/main" xmlns="" id="{AEE67FD2-E9BD-499D-B6D6-1A22B7DDEFF4}"/>
              </a:ext>
            </a:extLst>
          </p:cNvPr>
          <p:cNvSpPr/>
          <p:nvPr/>
        </p:nvSpPr>
        <p:spPr>
          <a:xfrm>
            <a:off x="8757213" y="544317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xmlns="" id="{A393167A-CC16-4A20-84A3-9B5CE604C58A}"/>
              </a:ext>
            </a:extLst>
          </p:cNvPr>
          <p:cNvSpPr/>
          <p:nvPr/>
        </p:nvSpPr>
        <p:spPr>
          <a:xfrm>
            <a:off x="706867" y="535408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xmlns="" id="{91A50FBC-3B44-4AF8-AA0E-22713251425B}"/>
              </a:ext>
            </a:extLst>
          </p:cNvPr>
          <p:cNvSpPr/>
          <p:nvPr/>
        </p:nvSpPr>
        <p:spPr>
          <a:xfrm>
            <a:off x="-29185" y="5858512"/>
            <a:ext cx="2447320" cy="999488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xmlns="" id="{5FEBD3C7-6603-481F-95A2-2BBD2571A4A0}"/>
              </a:ext>
            </a:extLst>
          </p:cNvPr>
          <p:cNvSpPr/>
          <p:nvPr/>
        </p:nvSpPr>
        <p:spPr>
          <a:xfrm>
            <a:off x="3041565" y="5365348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xmlns="" id="{40DA7AF7-BFBD-46BC-B2E1-24926E6459E7}"/>
              </a:ext>
            </a:extLst>
          </p:cNvPr>
          <p:cNvSpPr/>
          <p:nvPr/>
        </p:nvSpPr>
        <p:spPr>
          <a:xfrm>
            <a:off x="8570976" y="5227515"/>
            <a:ext cx="640528" cy="640528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xmlns="" id="{E924F702-B054-4341-A8BE-465B3D821518}"/>
              </a:ext>
            </a:extLst>
          </p:cNvPr>
          <p:cNvSpPr/>
          <p:nvPr/>
        </p:nvSpPr>
        <p:spPr>
          <a:xfrm>
            <a:off x="59097" y="5041794"/>
            <a:ext cx="185721" cy="185721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84963D62-52F9-4E31-9653-52861C3D5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210"/>
          <a:stretch/>
        </p:blipFill>
        <p:spPr>
          <a:xfrm>
            <a:off x="154983" y="591841"/>
            <a:ext cx="5266671" cy="5266671"/>
          </a:xfrm>
          <a:prstGeom prst="ellipse">
            <a:avLst/>
          </a:prstGeom>
        </p:spPr>
      </p:pic>
      <p:sp>
        <p:nvSpPr>
          <p:cNvPr id="4" name="ส่วนโค้ง 3">
            <a:extLst>
              <a:ext uri="{FF2B5EF4-FFF2-40B4-BE49-F238E27FC236}">
                <a16:creationId xmlns:a16="http://schemas.microsoft.com/office/drawing/2014/main" xmlns="" id="{C010D6B0-C284-46F6-B02C-4AA6FA179E95}"/>
              </a:ext>
            </a:extLst>
          </p:cNvPr>
          <p:cNvSpPr/>
          <p:nvPr/>
        </p:nvSpPr>
        <p:spPr>
          <a:xfrm>
            <a:off x="-292545" y="190105"/>
            <a:ext cx="6104857" cy="6058295"/>
          </a:xfrm>
          <a:prstGeom prst="arc">
            <a:avLst>
              <a:gd name="adj1" fmla="val 14830820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CD68036B-F63F-4215-93F8-79458A94F9F7}"/>
              </a:ext>
            </a:extLst>
          </p:cNvPr>
          <p:cNvSpPr txBox="1"/>
          <p:nvPr/>
        </p:nvSpPr>
        <p:spPr>
          <a:xfrm>
            <a:off x="5087547" y="778328"/>
            <a:ext cx="7104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bg2"/>
                </a:solidFill>
                <a:latin typeface="Alfa Slab One" panose="020B0604020202020204" charset="0"/>
              </a:rPr>
              <a:t>Sắp</a:t>
            </a:r>
            <a:r>
              <a:rPr lang="en-US" sz="4800" dirty="0" smtClean="0">
                <a:solidFill>
                  <a:schemeClr val="bg2"/>
                </a:solidFill>
                <a:latin typeface="Alfa Slab One" panose="020B0604020202020204" charset="0"/>
              </a:rPr>
              <a:t> </a:t>
            </a:r>
            <a:r>
              <a:rPr lang="en-US" sz="4800" dirty="0" err="1" smtClean="0">
                <a:solidFill>
                  <a:schemeClr val="bg2"/>
                </a:solidFill>
                <a:latin typeface="Alfa Slab One" panose="020B0604020202020204" charset="0"/>
              </a:rPr>
              <a:t>xếp</a:t>
            </a:r>
            <a:r>
              <a:rPr lang="en-US" sz="4800" dirty="0" smtClean="0">
                <a:solidFill>
                  <a:schemeClr val="bg2"/>
                </a:solidFill>
                <a:latin typeface="Alfa Slab One" panose="020B0604020202020204" charset="0"/>
              </a:rPr>
              <a:t> </a:t>
            </a:r>
            <a:r>
              <a:rPr lang="en-US" sz="4800" dirty="0" err="1" smtClean="0">
                <a:solidFill>
                  <a:schemeClr val="bg2"/>
                </a:solidFill>
                <a:latin typeface="Alfa Slab One" panose="020B0604020202020204" charset="0"/>
              </a:rPr>
              <a:t>Nhân</a:t>
            </a:r>
            <a:r>
              <a:rPr lang="en-US" sz="4800" dirty="0" smtClean="0">
                <a:solidFill>
                  <a:schemeClr val="bg2"/>
                </a:solidFill>
                <a:latin typeface="Alfa Slab One" panose="020B0604020202020204" charset="0"/>
              </a:rPr>
              <a:t> Viên</a:t>
            </a:r>
            <a:endParaRPr lang="en-US" sz="4800" dirty="0">
              <a:solidFill>
                <a:schemeClr val="bg2"/>
              </a:solidFill>
              <a:latin typeface="Alfa Slab One" panose="020B0604020202020204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xmlns="" id="{00DE6C11-3BB6-4E12-8EC2-D189819CCF77}"/>
              </a:ext>
            </a:extLst>
          </p:cNvPr>
          <p:cNvSpPr txBox="1"/>
          <p:nvPr/>
        </p:nvSpPr>
        <p:spPr>
          <a:xfrm>
            <a:off x="10749827" y="301447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15" name="สามเหลี่ยมหน้าจั่ว 14">
            <a:extLst>
              <a:ext uri="{FF2B5EF4-FFF2-40B4-BE49-F238E27FC236}">
                <a16:creationId xmlns:a16="http://schemas.microsoft.com/office/drawing/2014/main" xmlns="" id="{59E0802B-DCF6-45BA-989B-630C6997F3BB}"/>
              </a:ext>
            </a:extLst>
          </p:cNvPr>
          <p:cNvSpPr/>
          <p:nvPr/>
        </p:nvSpPr>
        <p:spPr>
          <a:xfrm>
            <a:off x="10527048" y="301447"/>
            <a:ext cx="238035" cy="205203"/>
          </a:xfrm>
          <a:prstGeom prst="triangl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B2A57"/>
              </a:solidFill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xmlns="" id="{A9AA0EF4-D062-45C3-B8E6-5A8DEEEBCB21}"/>
              </a:ext>
            </a:extLst>
          </p:cNvPr>
          <p:cNvSpPr/>
          <p:nvPr/>
        </p:nvSpPr>
        <p:spPr>
          <a:xfrm>
            <a:off x="177947" y="109606"/>
            <a:ext cx="794088" cy="79408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xmlns="" id="{1A0D7932-C2FE-4376-B683-1FF86A35D9D5}"/>
              </a:ext>
            </a:extLst>
          </p:cNvPr>
          <p:cNvSpPr/>
          <p:nvPr/>
        </p:nvSpPr>
        <p:spPr>
          <a:xfrm>
            <a:off x="11270379" y="4896060"/>
            <a:ext cx="244358" cy="24435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xmlns="" id="{5078B324-222E-436C-8344-6CF5F1D322AB}"/>
              </a:ext>
            </a:extLst>
          </p:cNvPr>
          <p:cNvSpPr/>
          <p:nvPr/>
        </p:nvSpPr>
        <p:spPr>
          <a:xfrm>
            <a:off x="5087547" y="196672"/>
            <a:ext cx="244358" cy="24435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xmlns="" id="{F7894E2B-D4D2-46C2-877C-6E12D5841EAE}"/>
              </a:ext>
            </a:extLst>
          </p:cNvPr>
          <p:cNvSpPr/>
          <p:nvPr/>
        </p:nvSpPr>
        <p:spPr>
          <a:xfrm>
            <a:off x="11617729" y="2197564"/>
            <a:ext cx="244358" cy="244358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33B79"/>
              </a:solidFill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xmlns="" id="{B3E6FE42-87C4-4855-AE0E-247CB974DDFD}"/>
              </a:ext>
            </a:extLst>
          </p:cNvPr>
          <p:cNvSpPr/>
          <p:nvPr/>
        </p:nvSpPr>
        <p:spPr>
          <a:xfrm>
            <a:off x="965649" y="594144"/>
            <a:ext cx="244358" cy="244358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33B79"/>
              </a:solidFill>
            </a:endParaRPr>
          </a:p>
        </p:txBody>
      </p:sp>
      <p:pic>
        <p:nvPicPr>
          <p:cNvPr id="33" name="Picture 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310" y="2001414"/>
            <a:ext cx="5326380" cy="3040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353308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xmlns="" id="{E1DD548B-F18E-4294-ABF9-77B625D7BB77}"/>
              </a:ext>
            </a:extLst>
          </p:cNvPr>
          <p:cNvGrpSpPr/>
          <p:nvPr/>
        </p:nvGrpSpPr>
        <p:grpSpPr>
          <a:xfrm flipH="1">
            <a:off x="4056994" y="628760"/>
            <a:ext cx="10042526" cy="7715586"/>
            <a:chOff x="-1894355" y="659757"/>
            <a:chExt cx="10042526" cy="7715586"/>
          </a:xfrm>
        </p:grpSpPr>
        <p:sp>
          <p:nvSpPr>
            <p:cNvPr id="3" name="รูปแบบอิสระ: รูปร่าง 2">
              <a:extLst>
                <a:ext uri="{FF2B5EF4-FFF2-40B4-BE49-F238E27FC236}">
                  <a16:creationId xmlns:a16="http://schemas.microsoft.com/office/drawing/2014/main" xmlns="" id="{22C7721A-88EF-45E3-BD21-07B11C90C0B5}"/>
                </a:ext>
              </a:extLst>
            </p:cNvPr>
            <p:cNvSpPr/>
            <p:nvPr/>
          </p:nvSpPr>
          <p:spPr>
            <a:xfrm rot="18624268">
              <a:off x="-402559" y="-130967"/>
              <a:ext cx="7014514" cy="9998105"/>
            </a:xfrm>
            <a:custGeom>
              <a:avLst/>
              <a:gdLst>
                <a:gd name="connsiteX0" fmla="*/ 5239333 w 7414481"/>
                <a:gd name="connsiteY0" fmla="*/ 273411 h 10385588"/>
                <a:gd name="connsiteX1" fmla="*/ 5421341 w 7414481"/>
                <a:gd name="connsiteY1" fmla="*/ 816714 h 10385588"/>
                <a:gd name="connsiteX2" fmla="*/ 3394681 w 7414481"/>
                <a:gd name="connsiteY2" fmla="*/ 24645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239333 w 7414481"/>
                <a:gd name="connsiteY14" fmla="*/ 273411 h 10385588"/>
                <a:gd name="connsiteX0" fmla="*/ 5239333 w 7414481"/>
                <a:gd name="connsiteY0" fmla="*/ 273411 h 10385588"/>
                <a:gd name="connsiteX1" fmla="*/ 5421341 w 7414481"/>
                <a:gd name="connsiteY1" fmla="*/ 816714 h 10385588"/>
                <a:gd name="connsiteX2" fmla="*/ 4124428 w 7414481"/>
                <a:gd name="connsiteY2" fmla="*/ 24141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239333 w 7414481"/>
                <a:gd name="connsiteY14" fmla="*/ 273411 h 10385588"/>
                <a:gd name="connsiteX0" fmla="*/ 5239333 w 7414481"/>
                <a:gd name="connsiteY0" fmla="*/ 273411 h 10385588"/>
                <a:gd name="connsiteX1" fmla="*/ 5508239 w 7414481"/>
                <a:gd name="connsiteY1" fmla="*/ 964034 h 10385588"/>
                <a:gd name="connsiteX2" fmla="*/ 4124428 w 7414481"/>
                <a:gd name="connsiteY2" fmla="*/ 24141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239333 w 7414481"/>
                <a:gd name="connsiteY14" fmla="*/ 273411 h 10385588"/>
                <a:gd name="connsiteX0" fmla="*/ 5239333 w 7414481"/>
                <a:gd name="connsiteY0" fmla="*/ 273411 h 10385588"/>
                <a:gd name="connsiteX1" fmla="*/ 5508239 w 7414481"/>
                <a:gd name="connsiteY1" fmla="*/ 964034 h 10385588"/>
                <a:gd name="connsiteX2" fmla="*/ 4124428 w 7414481"/>
                <a:gd name="connsiteY2" fmla="*/ 24141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239333 w 7414481"/>
                <a:gd name="connsiteY14" fmla="*/ 273411 h 10385588"/>
                <a:gd name="connsiteX0" fmla="*/ 5239333 w 7414481"/>
                <a:gd name="connsiteY0" fmla="*/ 273411 h 10385588"/>
                <a:gd name="connsiteX1" fmla="*/ 5508239 w 7414481"/>
                <a:gd name="connsiteY1" fmla="*/ 964034 h 10385588"/>
                <a:gd name="connsiteX2" fmla="*/ 4124428 w 7414481"/>
                <a:gd name="connsiteY2" fmla="*/ 24141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239333 w 7414481"/>
                <a:gd name="connsiteY14" fmla="*/ 273411 h 10385588"/>
                <a:gd name="connsiteX0" fmla="*/ 5331499 w 7414481"/>
                <a:gd name="connsiteY0" fmla="*/ 356321 h 10385588"/>
                <a:gd name="connsiteX1" fmla="*/ 5508239 w 7414481"/>
                <a:gd name="connsiteY1" fmla="*/ 964034 h 10385588"/>
                <a:gd name="connsiteX2" fmla="*/ 4124428 w 7414481"/>
                <a:gd name="connsiteY2" fmla="*/ 24141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331499 w 7414481"/>
                <a:gd name="connsiteY14" fmla="*/ 356321 h 103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14481" h="10385588">
                  <a:moveTo>
                    <a:pt x="5331499" y="356321"/>
                  </a:moveTo>
                  <a:cubicBezTo>
                    <a:pt x="5447135" y="498988"/>
                    <a:pt x="5606165" y="624283"/>
                    <a:pt x="5508239" y="964034"/>
                  </a:cubicBezTo>
                  <a:cubicBezTo>
                    <a:pt x="5309084" y="1701179"/>
                    <a:pt x="4128233" y="2056859"/>
                    <a:pt x="4124428" y="2414106"/>
                  </a:cubicBezTo>
                  <a:cubicBezTo>
                    <a:pt x="4033343" y="2860563"/>
                    <a:pt x="4356899" y="3298690"/>
                    <a:pt x="5232070" y="3556974"/>
                  </a:cubicBezTo>
                  <a:cubicBezTo>
                    <a:pt x="6347351" y="4082414"/>
                    <a:pt x="7302437" y="4591367"/>
                    <a:pt x="7159322" y="5085375"/>
                  </a:cubicBezTo>
                  <a:cubicBezTo>
                    <a:pt x="7056094" y="6105917"/>
                    <a:pt x="4320821" y="5727547"/>
                    <a:pt x="4050303" y="6590829"/>
                  </a:cubicBezTo>
                  <a:cubicBezTo>
                    <a:pt x="3556646" y="7086758"/>
                    <a:pt x="7077799" y="8138686"/>
                    <a:pt x="7385850" y="8715608"/>
                  </a:cubicBezTo>
                  <a:cubicBezTo>
                    <a:pt x="7693900" y="9292530"/>
                    <a:pt x="5413685" y="9822829"/>
                    <a:pt x="5455504" y="10361905"/>
                  </a:cubicBezTo>
                  <a:cubicBezTo>
                    <a:pt x="5455083" y="10369799"/>
                    <a:pt x="5454663" y="10377694"/>
                    <a:pt x="5454242" y="10385588"/>
                  </a:cubicBezTo>
                  <a:lnTo>
                    <a:pt x="3087822" y="7752642"/>
                  </a:lnTo>
                  <a:lnTo>
                    <a:pt x="0" y="4125037"/>
                  </a:lnTo>
                  <a:lnTo>
                    <a:pt x="4846137" y="0"/>
                  </a:lnTo>
                  <a:lnTo>
                    <a:pt x="4878228" y="11602"/>
                  </a:lnTo>
                  <a:cubicBezTo>
                    <a:pt x="4997880" y="60941"/>
                    <a:pt x="5102328" y="129127"/>
                    <a:pt x="5186809" y="214741"/>
                  </a:cubicBezTo>
                  <a:cubicBezTo>
                    <a:pt x="5205289" y="233468"/>
                    <a:pt x="5314980" y="335940"/>
                    <a:pt x="5331499" y="356321"/>
                  </a:cubicBezTo>
                  <a:close/>
                </a:path>
              </a:pathLst>
            </a:custGeom>
            <a:solidFill>
              <a:srgbClr val="3B2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รูปแบบอิสระ: รูปร่าง 3">
              <a:extLst>
                <a:ext uri="{FF2B5EF4-FFF2-40B4-BE49-F238E27FC236}">
                  <a16:creationId xmlns:a16="http://schemas.microsoft.com/office/drawing/2014/main" xmlns="" id="{EEF5578E-DA10-4427-B61C-AF6AC8844F58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รูปแบบอิสระ: รูปร่าง 4">
              <a:extLst>
                <a:ext uri="{FF2B5EF4-FFF2-40B4-BE49-F238E27FC236}">
                  <a16:creationId xmlns:a16="http://schemas.microsoft.com/office/drawing/2014/main" xmlns="" id="{87420501-9EF9-41B7-A036-197A798D0CF3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รูปแบบอิสระ: รูปร่าง 5">
              <a:extLst>
                <a:ext uri="{FF2B5EF4-FFF2-40B4-BE49-F238E27FC236}">
                  <a16:creationId xmlns:a16="http://schemas.microsoft.com/office/drawing/2014/main" xmlns="" id="{1BD6A9C3-EA37-4150-967C-271DA4BA79D0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รูปแบบอิสระ: รูปร่าง 6">
              <a:extLst>
                <a:ext uri="{FF2B5EF4-FFF2-40B4-BE49-F238E27FC236}">
                  <a16:creationId xmlns:a16="http://schemas.microsoft.com/office/drawing/2014/main" xmlns="" id="{5BB812A0-A5BC-4304-BF7B-74905DC3490F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รูปแบบอิสระ: รูปร่าง 7">
              <a:extLst>
                <a:ext uri="{FF2B5EF4-FFF2-40B4-BE49-F238E27FC236}">
                  <a16:creationId xmlns:a16="http://schemas.microsoft.com/office/drawing/2014/main" xmlns="" id="{0AB817CB-0CDD-4BA3-A7FB-1CEC3790F095}"/>
                </a:ext>
              </a:extLst>
            </p:cNvPr>
            <p:cNvSpPr/>
            <p:nvPr/>
          </p:nvSpPr>
          <p:spPr>
            <a:xfrm>
              <a:off x="759802" y="5377854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รูปแบบอิสระ: รูปร่าง 8">
              <a:extLst>
                <a:ext uri="{FF2B5EF4-FFF2-40B4-BE49-F238E27FC236}">
                  <a16:creationId xmlns:a16="http://schemas.microsoft.com/office/drawing/2014/main" xmlns="" id="{DFC375AC-A387-4673-B02A-1F21A4D438D2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รูปแบบอิสระ: รูปร่าง 9">
              <a:extLst>
                <a:ext uri="{FF2B5EF4-FFF2-40B4-BE49-F238E27FC236}">
                  <a16:creationId xmlns:a16="http://schemas.microsoft.com/office/drawing/2014/main" xmlns="" id="{21096971-0D6D-49B4-A81C-0FF362113A3A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รูปแบบอิสระ: รูปร่าง 10">
              <a:extLst>
                <a:ext uri="{FF2B5EF4-FFF2-40B4-BE49-F238E27FC236}">
                  <a16:creationId xmlns:a16="http://schemas.microsoft.com/office/drawing/2014/main" xmlns="" id="{9C222A9A-FD2A-4C38-AE28-4A0A50A3E233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รูปแบบอิสระ: รูปร่าง 11">
              <a:extLst>
                <a:ext uri="{FF2B5EF4-FFF2-40B4-BE49-F238E27FC236}">
                  <a16:creationId xmlns:a16="http://schemas.microsoft.com/office/drawing/2014/main" xmlns="" id="{19234B98-DDA8-4067-B7C1-9F2C5F5CFCD0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รูปแบบอิสระ: รูปร่าง 12">
              <a:extLst>
                <a:ext uri="{FF2B5EF4-FFF2-40B4-BE49-F238E27FC236}">
                  <a16:creationId xmlns:a16="http://schemas.microsoft.com/office/drawing/2014/main" xmlns="" id="{EADEE861-F751-42AF-8251-480120E34F9A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รูปแบบอิสระ: รูปร่าง 13">
              <a:extLst>
                <a:ext uri="{FF2B5EF4-FFF2-40B4-BE49-F238E27FC236}">
                  <a16:creationId xmlns:a16="http://schemas.microsoft.com/office/drawing/2014/main" xmlns="" id="{4D524CF6-E240-493A-BB83-12B0BC8BAD3E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รูปแบบอิสระ: รูปร่าง 14">
              <a:extLst>
                <a:ext uri="{FF2B5EF4-FFF2-40B4-BE49-F238E27FC236}">
                  <a16:creationId xmlns:a16="http://schemas.microsoft.com/office/drawing/2014/main" xmlns="" id="{06C84D9D-8FB4-4B11-8CB8-E171C0EFED6D}"/>
                </a:ext>
              </a:extLst>
            </p:cNvPr>
            <p:cNvSpPr/>
            <p:nvPr/>
          </p:nvSpPr>
          <p:spPr>
            <a:xfrm rot="20331971">
              <a:off x="5488778" y="6221741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รูปแบบอิสระ: รูปร่าง 15">
              <a:extLst>
                <a:ext uri="{FF2B5EF4-FFF2-40B4-BE49-F238E27FC236}">
                  <a16:creationId xmlns:a16="http://schemas.microsoft.com/office/drawing/2014/main" xmlns="" id="{1DA6C452-18D8-4EA6-A818-25BD29D042DC}"/>
                </a:ext>
              </a:extLst>
            </p:cNvPr>
            <p:cNvSpPr/>
            <p:nvPr/>
          </p:nvSpPr>
          <p:spPr>
            <a:xfrm rot="936463">
              <a:off x="3328913" y="6420163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วงรี 16">
              <a:extLst>
                <a:ext uri="{FF2B5EF4-FFF2-40B4-BE49-F238E27FC236}">
                  <a16:creationId xmlns:a16="http://schemas.microsoft.com/office/drawing/2014/main" xmlns="" id="{C876A137-0AB0-4E41-84FF-BE83C0DEEB81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วงรี 17">
              <a:extLst>
                <a:ext uri="{FF2B5EF4-FFF2-40B4-BE49-F238E27FC236}">
                  <a16:creationId xmlns:a16="http://schemas.microsoft.com/office/drawing/2014/main" xmlns="" id="{B424D7D0-230B-4399-8411-137F89F8B37B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วงรี 18">
              <a:extLst>
                <a:ext uri="{FF2B5EF4-FFF2-40B4-BE49-F238E27FC236}">
                  <a16:creationId xmlns:a16="http://schemas.microsoft.com/office/drawing/2014/main" xmlns="" id="{C602AC85-CBEE-4853-BFA4-E080EA2BFD12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xmlns="" id="{1FC6D553-0A5C-43AA-B24F-692EC30360C2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รูปแบบอิสระ: รูปร่าง 20">
              <a:extLst>
                <a:ext uri="{FF2B5EF4-FFF2-40B4-BE49-F238E27FC236}">
                  <a16:creationId xmlns:a16="http://schemas.microsoft.com/office/drawing/2014/main" xmlns="" id="{E10EA38E-624A-4079-ACC7-0B33A57B69D0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รูปแบบอิสระ: รูปร่าง 21">
              <a:extLst>
                <a:ext uri="{FF2B5EF4-FFF2-40B4-BE49-F238E27FC236}">
                  <a16:creationId xmlns:a16="http://schemas.microsoft.com/office/drawing/2014/main" xmlns="" id="{2CE195B2-7B30-4EE6-A715-7A2C5FAD461D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รูปแบบอิสระ: รูปร่าง 22">
              <a:extLst>
                <a:ext uri="{FF2B5EF4-FFF2-40B4-BE49-F238E27FC236}">
                  <a16:creationId xmlns:a16="http://schemas.microsoft.com/office/drawing/2014/main" xmlns="" id="{EEDE0DE2-B884-44BA-BF30-C4A9D089DA4E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รูปแบบอิสระ: รูปร่าง 23">
              <a:extLst>
                <a:ext uri="{FF2B5EF4-FFF2-40B4-BE49-F238E27FC236}">
                  <a16:creationId xmlns:a16="http://schemas.microsoft.com/office/drawing/2014/main" xmlns="" id="{C6675FAE-EB0E-4C67-B4FB-30E99929EC09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รูปแบบอิสระ: รูปร่าง 24">
              <a:extLst>
                <a:ext uri="{FF2B5EF4-FFF2-40B4-BE49-F238E27FC236}">
                  <a16:creationId xmlns:a16="http://schemas.microsoft.com/office/drawing/2014/main" xmlns="" id="{3C1ACD02-07EB-4D3F-9FA2-57B1862953EC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รูปแบบอิสระ: รูปร่าง 25">
              <a:extLst>
                <a:ext uri="{FF2B5EF4-FFF2-40B4-BE49-F238E27FC236}">
                  <a16:creationId xmlns:a16="http://schemas.microsoft.com/office/drawing/2014/main" xmlns="" id="{4EEA43E1-E25F-45EA-933A-8F100F3B0E1C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รูปแบบอิสระ: รูปร่าง 26">
              <a:extLst>
                <a:ext uri="{FF2B5EF4-FFF2-40B4-BE49-F238E27FC236}">
                  <a16:creationId xmlns:a16="http://schemas.microsoft.com/office/drawing/2014/main" xmlns="" id="{F08C349C-6B61-41D0-B69C-D24C0DAD5AD5}"/>
                </a:ext>
              </a:extLst>
            </p:cNvPr>
            <p:cNvSpPr/>
            <p:nvPr/>
          </p:nvSpPr>
          <p:spPr>
            <a:xfrm>
              <a:off x="-3635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วงรี 27">
              <a:extLst>
                <a:ext uri="{FF2B5EF4-FFF2-40B4-BE49-F238E27FC236}">
                  <a16:creationId xmlns:a16="http://schemas.microsoft.com/office/drawing/2014/main" xmlns="" id="{DAF76AD3-FC54-461C-956D-2B3BCFA663E6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วงรี 28">
              <a:extLst>
                <a:ext uri="{FF2B5EF4-FFF2-40B4-BE49-F238E27FC236}">
                  <a16:creationId xmlns:a16="http://schemas.microsoft.com/office/drawing/2014/main" xmlns="" id="{63845D57-DFF3-4EF0-9CE1-B1D74BEF26C3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วงรี 29">
              <a:extLst>
                <a:ext uri="{FF2B5EF4-FFF2-40B4-BE49-F238E27FC236}">
                  <a16:creationId xmlns:a16="http://schemas.microsoft.com/office/drawing/2014/main" xmlns="" id="{11D19812-2D1C-4F63-8A3A-AE05CF2E6D26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วงรี 30">
              <a:extLst>
                <a:ext uri="{FF2B5EF4-FFF2-40B4-BE49-F238E27FC236}">
                  <a16:creationId xmlns:a16="http://schemas.microsoft.com/office/drawing/2014/main" xmlns="" id="{4981249B-947F-4A64-848F-8690A948761B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xmlns="" id="{929FABB5-539E-4E8E-BA58-2398EE79839A}"/>
              </a:ext>
            </a:extLst>
          </p:cNvPr>
          <p:cNvSpPr txBox="1"/>
          <p:nvPr/>
        </p:nvSpPr>
        <p:spPr>
          <a:xfrm>
            <a:off x="-1484353" y="1520058"/>
            <a:ext cx="10166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3B2A57"/>
                </a:solidFill>
                <a:latin typeface="Alfa Slab One" panose="020B0604020202020204" charset="0"/>
              </a:rPr>
              <a:t>THANK YOU</a:t>
            </a:r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xmlns="" id="{5D1DCC04-1DCB-43A1-868C-5D720B9FE85A}"/>
              </a:ext>
            </a:extLst>
          </p:cNvPr>
          <p:cNvSpPr/>
          <p:nvPr/>
        </p:nvSpPr>
        <p:spPr>
          <a:xfrm flipH="1">
            <a:off x="591360" y="344372"/>
            <a:ext cx="929294" cy="929294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xmlns="" id="{5B3D504A-9FF9-4112-A658-70E4BAA1E27D}"/>
              </a:ext>
            </a:extLst>
          </p:cNvPr>
          <p:cNvSpPr/>
          <p:nvPr/>
        </p:nvSpPr>
        <p:spPr>
          <a:xfrm flipH="1">
            <a:off x="8251574" y="1355505"/>
            <a:ext cx="283504" cy="283504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xmlns="" id="{73049189-CDEE-421A-8AC6-629A0E29B686}"/>
              </a:ext>
            </a:extLst>
          </p:cNvPr>
          <p:cNvSpPr/>
          <p:nvPr/>
        </p:nvSpPr>
        <p:spPr>
          <a:xfrm flipH="1">
            <a:off x="2176195" y="5422699"/>
            <a:ext cx="283504" cy="283504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xmlns="" id="{DC62CE1E-340E-4704-89BE-956F195C869A}"/>
              </a:ext>
            </a:extLst>
          </p:cNvPr>
          <p:cNvSpPr/>
          <p:nvPr/>
        </p:nvSpPr>
        <p:spPr>
          <a:xfrm flipH="1">
            <a:off x="10143170" y="229770"/>
            <a:ext cx="311924" cy="311924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17489"/>
      </p:ext>
    </p:extLst>
  </p:cSld>
  <p:clrMapOvr>
    <a:masterClrMapping/>
  </p:clrMapOvr>
  <p:transition spd="slow">
    <p:strips/>
    <p:sndAc>
      <p:stSnd>
        <p:snd r:embed="rId2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B43993"/>
            </a:gs>
            <a:gs pos="39000">
              <a:srgbClr val="633B7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xmlns="" id="{4E88A7C0-EFE3-4296-875A-E0DE79B48653}"/>
              </a:ext>
            </a:extLst>
          </p:cNvPr>
          <p:cNvSpPr/>
          <p:nvPr/>
        </p:nvSpPr>
        <p:spPr>
          <a:xfrm rot="16200000">
            <a:off x="5418270" y="-137251"/>
            <a:ext cx="6720731" cy="6995233"/>
          </a:xfrm>
          <a:custGeom>
            <a:avLst/>
            <a:gdLst>
              <a:gd name="connsiteX0" fmla="*/ 6720731 w 6720731"/>
              <a:gd name="connsiteY0" fmla="*/ 1099823 h 6995233"/>
              <a:gd name="connsiteX1" fmla="*/ 6720731 w 6720731"/>
              <a:gd name="connsiteY1" fmla="*/ 6995233 h 6995233"/>
              <a:gd name="connsiteX2" fmla="*/ 2291541 w 6720731"/>
              <a:gd name="connsiteY2" fmla="*/ 6995233 h 6995233"/>
              <a:gd name="connsiteX3" fmla="*/ 2245147 w 6720731"/>
              <a:gd name="connsiteY3" fmla="*/ 6896965 h 6995233"/>
              <a:gd name="connsiteX4" fmla="*/ 1870064 w 6720731"/>
              <a:gd name="connsiteY4" fmla="*/ 5909642 h 6995233"/>
              <a:gd name="connsiteX5" fmla="*/ 9585 w 6720731"/>
              <a:gd name="connsiteY5" fmla="*/ 4239982 h 6995233"/>
              <a:gd name="connsiteX6" fmla="*/ 1281708 w 6720731"/>
              <a:gd name="connsiteY6" fmla="*/ 1838849 h 6995233"/>
              <a:gd name="connsiteX7" fmla="*/ 4207594 w 6720731"/>
              <a:gd name="connsiteY7" fmla="*/ 360005 h 6995233"/>
              <a:gd name="connsiteX8" fmla="*/ 6465611 w 6720731"/>
              <a:gd name="connsiteY8" fmla="*/ 852951 h 6995233"/>
              <a:gd name="connsiteX9" fmla="*/ 6599521 w 6720731"/>
              <a:gd name="connsiteY9" fmla="*/ 984001 h 699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20731" h="6995233">
                <a:moveTo>
                  <a:pt x="6720731" y="1099823"/>
                </a:moveTo>
                <a:lnTo>
                  <a:pt x="6720731" y="6995233"/>
                </a:lnTo>
                <a:lnTo>
                  <a:pt x="2291541" y="6995233"/>
                </a:lnTo>
                <a:lnTo>
                  <a:pt x="2245147" y="6896965"/>
                </a:lnTo>
                <a:cubicBezTo>
                  <a:pt x="2116727" y="6614561"/>
                  <a:pt x="1991810" y="6287304"/>
                  <a:pt x="1870064" y="5909642"/>
                </a:cubicBezTo>
                <a:cubicBezTo>
                  <a:pt x="391221" y="4589815"/>
                  <a:pt x="107645" y="4918448"/>
                  <a:pt x="9585" y="4239982"/>
                </a:cubicBezTo>
                <a:cubicBezTo>
                  <a:pt x="-88474" y="3561517"/>
                  <a:pt x="582040" y="2538517"/>
                  <a:pt x="1281708" y="1838849"/>
                </a:cubicBezTo>
                <a:cubicBezTo>
                  <a:pt x="1981376" y="1139181"/>
                  <a:pt x="2818860" y="-795509"/>
                  <a:pt x="4207594" y="360005"/>
                </a:cubicBezTo>
                <a:cubicBezTo>
                  <a:pt x="5596328" y="1515517"/>
                  <a:pt x="5765943" y="153283"/>
                  <a:pt x="6465611" y="852951"/>
                </a:cubicBezTo>
                <a:cubicBezTo>
                  <a:pt x="6506607" y="893948"/>
                  <a:pt x="6551461" y="937701"/>
                  <a:pt x="6599521" y="984001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xmlns="" id="{1501C4B8-9052-4983-AC7E-2AF4E0997903}"/>
              </a:ext>
            </a:extLst>
          </p:cNvPr>
          <p:cNvSpPr txBox="1"/>
          <p:nvPr/>
        </p:nvSpPr>
        <p:spPr>
          <a:xfrm>
            <a:off x="484675" y="193622"/>
            <a:ext cx="3964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dirty="0" smtClean="0">
                <a:solidFill>
                  <a:schemeClr val="bg1"/>
                </a:solidFill>
                <a:latin typeface="Alfa Slab One" panose="00000500000000000000" pitchFamily="2" charset="0"/>
              </a:rPr>
              <a:t>Nội Dung</a:t>
            </a:r>
            <a:endParaRPr lang="en-US" sz="4800" dirty="0">
              <a:solidFill>
                <a:schemeClr val="bg1"/>
              </a:solidFill>
              <a:latin typeface="Alfa Slab One" panose="00000500000000000000" pitchFamily="2" charset="0"/>
            </a:endParaRPr>
          </a:p>
        </p:txBody>
      </p:sp>
      <p:sp>
        <p:nvSpPr>
          <p:cNvPr id="12" name="รูปแบบอิสระ: รูปร่าง 11">
            <a:extLst>
              <a:ext uri="{FF2B5EF4-FFF2-40B4-BE49-F238E27FC236}">
                <a16:creationId xmlns:a16="http://schemas.microsoft.com/office/drawing/2014/main" xmlns="" id="{8FF88ACC-993F-4857-A36F-6D624F8FEBCE}"/>
              </a:ext>
            </a:extLst>
          </p:cNvPr>
          <p:cNvSpPr/>
          <p:nvPr/>
        </p:nvSpPr>
        <p:spPr>
          <a:xfrm rot="17679369" flipV="1">
            <a:off x="4881697" y="1488630"/>
            <a:ext cx="3416011" cy="3401386"/>
          </a:xfrm>
          <a:custGeom>
            <a:avLst/>
            <a:gdLst>
              <a:gd name="connsiteX0" fmla="*/ 2053407 w 2138355"/>
              <a:gd name="connsiteY0" fmla="*/ 40756 h 2129200"/>
              <a:gd name="connsiteX1" fmla="*/ 1872699 w 2138355"/>
              <a:gd name="connsiteY1" fmla="*/ 54421 h 2129200"/>
              <a:gd name="connsiteX2" fmla="*/ 1165194 w 2138355"/>
              <a:gd name="connsiteY2" fmla="*/ 499822 h 2129200"/>
              <a:gd name="connsiteX3" fmla="*/ 1096614 w 2138355"/>
              <a:gd name="connsiteY3" fmla="*/ 556325 h 2129200"/>
              <a:gd name="connsiteX4" fmla="*/ 1092258 w 2138355"/>
              <a:gd name="connsiteY4" fmla="*/ 561976 h 2129200"/>
              <a:gd name="connsiteX5" fmla="*/ 1087178 w 2138355"/>
              <a:gd name="connsiteY5" fmla="*/ 564110 h 2129200"/>
              <a:gd name="connsiteX6" fmla="*/ 115754 w 2138355"/>
              <a:gd name="connsiteY6" fmla="*/ 1790179 h 2129200"/>
              <a:gd name="connsiteX7" fmla="*/ 97263 w 2138355"/>
              <a:gd name="connsiteY7" fmla="*/ 2101976 h 2129200"/>
              <a:gd name="connsiteX8" fmla="*/ 331908 w 2138355"/>
              <a:gd name="connsiteY8" fmla="*/ 2059622 h 2129200"/>
              <a:gd name="connsiteX9" fmla="*/ 775202 w 2138355"/>
              <a:gd name="connsiteY9" fmla="*/ 1778774 h 2129200"/>
              <a:gd name="connsiteX10" fmla="*/ 697821 w 2138355"/>
              <a:gd name="connsiteY10" fmla="*/ 1728622 h 2129200"/>
              <a:gd name="connsiteX11" fmla="*/ 377793 w 2138355"/>
              <a:gd name="connsiteY11" fmla="*/ 1732013 h 2129200"/>
              <a:gd name="connsiteX12" fmla="*/ 383623 w 2138355"/>
              <a:gd name="connsiteY12" fmla="*/ 1723593 h 2129200"/>
              <a:gd name="connsiteX13" fmla="*/ 445268 w 2138355"/>
              <a:gd name="connsiteY13" fmla="*/ 1573784 h 2129200"/>
              <a:gd name="connsiteX14" fmla="*/ 599307 w 2138355"/>
              <a:gd name="connsiteY14" fmla="*/ 1327277 h 2129200"/>
              <a:gd name="connsiteX15" fmla="*/ 911029 w 2138355"/>
              <a:gd name="connsiteY15" fmla="*/ 937858 h 2129200"/>
              <a:gd name="connsiteX16" fmla="*/ 1367315 w 2138355"/>
              <a:gd name="connsiteY16" fmla="*/ 535154 h 2129200"/>
              <a:gd name="connsiteX17" fmla="*/ 1378452 w 2138355"/>
              <a:gd name="connsiteY17" fmla="*/ 528169 h 2129200"/>
              <a:gd name="connsiteX18" fmla="*/ 1687164 w 2138355"/>
              <a:gd name="connsiteY18" fmla="*/ 396241 h 2129200"/>
              <a:gd name="connsiteX19" fmla="*/ 1700576 w 2138355"/>
              <a:gd name="connsiteY19" fmla="*/ 403506 h 2129200"/>
              <a:gd name="connsiteX20" fmla="*/ 1743578 w 2138355"/>
              <a:gd name="connsiteY20" fmla="*/ 484087 h 2129200"/>
              <a:gd name="connsiteX21" fmla="*/ 1652252 w 2138355"/>
              <a:gd name="connsiteY21" fmla="*/ 700355 h 2129200"/>
              <a:gd name="connsiteX22" fmla="*/ 1691698 w 2138355"/>
              <a:gd name="connsiteY22" fmla="*/ 743853 h 2129200"/>
              <a:gd name="connsiteX23" fmla="*/ 1999534 w 2138355"/>
              <a:gd name="connsiteY23" fmla="*/ 384951 h 2129200"/>
              <a:gd name="connsiteX24" fmla="*/ 2106849 w 2138355"/>
              <a:gd name="connsiteY24" fmla="*/ 185663 h 2129200"/>
              <a:gd name="connsiteX25" fmla="*/ 2053407 w 2138355"/>
              <a:gd name="connsiteY25" fmla="*/ 40756 h 2129200"/>
              <a:gd name="connsiteX26" fmla="*/ 426498 w 2138355"/>
              <a:gd name="connsiteY26" fmla="*/ 1166318 h 2129200"/>
              <a:gd name="connsiteX27" fmla="*/ 427882 w 2138355"/>
              <a:gd name="connsiteY27" fmla="*/ 1236256 h 2129200"/>
              <a:gd name="connsiteX28" fmla="*/ 441560 w 2138355"/>
              <a:gd name="connsiteY28" fmla="*/ 1217435 h 2129200"/>
              <a:gd name="connsiteX29" fmla="*/ 1007841 w 2138355"/>
              <a:gd name="connsiteY29" fmla="*/ 598933 h 2129200"/>
              <a:gd name="connsiteX30" fmla="*/ 426498 w 2138355"/>
              <a:gd name="connsiteY30" fmla="*/ 1166318 h 2129200"/>
              <a:gd name="connsiteX31" fmla="*/ 1634967 w 2138355"/>
              <a:gd name="connsiteY31" fmla="*/ 683426 h 2129200"/>
              <a:gd name="connsiteX32" fmla="*/ 1701350 w 2138355"/>
              <a:gd name="connsiteY32" fmla="*/ 566802 h 2129200"/>
              <a:gd name="connsiteX33" fmla="*/ 1697820 w 2138355"/>
              <a:gd name="connsiteY33" fmla="*/ 416549 h 2129200"/>
              <a:gd name="connsiteX34" fmla="*/ 1693349 w 2138355"/>
              <a:gd name="connsiteY34" fmla="*/ 418670 h 2129200"/>
              <a:gd name="connsiteX35" fmla="*/ 1409644 w 2138355"/>
              <a:gd name="connsiteY35" fmla="*/ 538938 h 2129200"/>
              <a:gd name="connsiteX36" fmla="*/ 1634967 w 2138355"/>
              <a:gd name="connsiteY36" fmla="*/ 683426 h 2129200"/>
              <a:gd name="connsiteX37" fmla="*/ 559543 w 2138355"/>
              <a:gd name="connsiteY37" fmla="*/ 1564792 h 2129200"/>
              <a:gd name="connsiteX38" fmla="*/ 1531170 w 2138355"/>
              <a:gd name="connsiteY38" fmla="*/ 632575 h 2129200"/>
              <a:gd name="connsiteX39" fmla="*/ 1531678 w 2138355"/>
              <a:gd name="connsiteY39" fmla="*/ 632512 h 2129200"/>
              <a:gd name="connsiteX40" fmla="*/ 1382732 w 2138355"/>
              <a:gd name="connsiteY40" fmla="*/ 555550 h 2129200"/>
              <a:gd name="connsiteX41" fmla="*/ 936340 w 2138355"/>
              <a:gd name="connsiteY41" fmla="*/ 947548 h 2129200"/>
              <a:gd name="connsiteX42" fmla="*/ 632276 w 2138355"/>
              <a:gd name="connsiteY42" fmla="*/ 1321080 h 2129200"/>
              <a:gd name="connsiteX43" fmla="*/ 509289 w 2138355"/>
              <a:gd name="connsiteY43" fmla="*/ 1502791 h 2129200"/>
              <a:gd name="connsiteX44" fmla="*/ 559543 w 2138355"/>
              <a:gd name="connsiteY44" fmla="*/ 1564792 h 2129200"/>
              <a:gd name="connsiteX45" fmla="*/ 675964 w 2138355"/>
              <a:gd name="connsiteY45" fmla="*/ 1711972 h 2129200"/>
              <a:gd name="connsiteX46" fmla="*/ 658895 w 2138355"/>
              <a:gd name="connsiteY46" fmla="*/ 1704835 h 2129200"/>
              <a:gd name="connsiteX47" fmla="*/ 660229 w 2138355"/>
              <a:gd name="connsiteY47" fmla="*/ 1699107 h 2129200"/>
              <a:gd name="connsiteX48" fmla="*/ 552939 w 2138355"/>
              <a:gd name="connsiteY48" fmla="*/ 1590980 h 2129200"/>
              <a:gd name="connsiteX49" fmla="*/ 551225 w 2138355"/>
              <a:gd name="connsiteY49" fmla="*/ 1588846 h 2129200"/>
              <a:gd name="connsiteX50" fmla="*/ 500323 w 2138355"/>
              <a:gd name="connsiteY50" fmla="*/ 1517663 h 2129200"/>
              <a:gd name="connsiteX51" fmla="*/ 402647 w 2138355"/>
              <a:gd name="connsiteY51" fmla="*/ 1748752 h 2129200"/>
              <a:gd name="connsiteX52" fmla="*/ 682657 w 2138355"/>
              <a:gd name="connsiteY52" fmla="*/ 1717446 h 2129200"/>
              <a:gd name="connsiteX53" fmla="*/ 675964 w 2138355"/>
              <a:gd name="connsiteY53" fmla="*/ 1711972 h 2129200"/>
              <a:gd name="connsiteX54" fmla="*/ 611131 w 2138355"/>
              <a:gd name="connsiteY54" fmla="*/ 1618678 h 2129200"/>
              <a:gd name="connsiteX55" fmla="*/ 667290 w 2138355"/>
              <a:gd name="connsiteY55" fmla="*/ 1668475 h 2129200"/>
              <a:gd name="connsiteX56" fmla="*/ 1031158 w 2138355"/>
              <a:gd name="connsiteY56" fmla="*/ 1151040 h 2129200"/>
              <a:gd name="connsiteX57" fmla="*/ 1601808 w 2138355"/>
              <a:gd name="connsiteY57" fmla="*/ 737934 h 2129200"/>
              <a:gd name="connsiteX58" fmla="*/ 611131 w 2138355"/>
              <a:gd name="connsiteY58" fmla="*/ 1618678 h 2129200"/>
              <a:gd name="connsiteX59" fmla="*/ 1536415 w 2138355"/>
              <a:gd name="connsiteY59" fmla="*/ 645009 h 2129200"/>
              <a:gd name="connsiteX60" fmla="*/ 958793 w 2138355"/>
              <a:gd name="connsiteY60" fmla="*/ 1023913 h 2129200"/>
              <a:gd name="connsiteX61" fmla="*/ 569081 w 2138355"/>
              <a:gd name="connsiteY61" fmla="*/ 1575448 h 2129200"/>
              <a:gd name="connsiteX62" fmla="*/ 603892 w 2138355"/>
              <a:gd name="connsiteY62" fmla="*/ 1611490 h 2129200"/>
              <a:gd name="connsiteX63" fmla="*/ 1622153 w 2138355"/>
              <a:gd name="connsiteY63" fmla="*/ 716764 h 2129200"/>
              <a:gd name="connsiteX64" fmla="*/ 1630929 w 2138355"/>
              <a:gd name="connsiteY64" fmla="*/ 722314 h 2129200"/>
              <a:gd name="connsiteX65" fmla="*/ 1635361 w 2138355"/>
              <a:gd name="connsiteY65" fmla="*/ 719939 h 2129200"/>
              <a:gd name="connsiteX66" fmla="*/ 1539425 w 2138355"/>
              <a:gd name="connsiteY66" fmla="*/ 637795 h 2129200"/>
              <a:gd name="connsiteX67" fmla="*/ 1536415 w 2138355"/>
              <a:gd name="connsiteY67" fmla="*/ 645009 h 2129200"/>
              <a:gd name="connsiteX68" fmla="*/ 912134 w 2138355"/>
              <a:gd name="connsiteY68" fmla="*/ 1810918 h 2129200"/>
              <a:gd name="connsiteX69" fmla="*/ 1712615 w 2138355"/>
              <a:gd name="connsiteY69" fmla="*/ 814426 h 2129200"/>
              <a:gd name="connsiteX70" fmla="*/ 1644010 w 2138355"/>
              <a:gd name="connsiteY70" fmla="*/ 728943 h 2129200"/>
              <a:gd name="connsiteX71" fmla="*/ 1059466 w 2138355"/>
              <a:gd name="connsiteY71" fmla="*/ 1147763 h 2129200"/>
              <a:gd name="connsiteX72" fmla="*/ 683495 w 2138355"/>
              <a:gd name="connsiteY72" fmla="*/ 1681505 h 2129200"/>
              <a:gd name="connsiteX73" fmla="*/ 912134 w 2138355"/>
              <a:gd name="connsiteY73" fmla="*/ 1810918 h 2129200"/>
              <a:gd name="connsiteX74" fmla="*/ 998328 w 2138355"/>
              <a:gd name="connsiteY74" fmla="*/ 1837613 h 2129200"/>
              <a:gd name="connsiteX75" fmla="*/ 1798670 w 2138355"/>
              <a:gd name="connsiteY75" fmla="*/ 1000151 h 2129200"/>
              <a:gd name="connsiteX76" fmla="*/ 1802988 w 2138355"/>
              <a:gd name="connsiteY76" fmla="*/ 999402 h 2129200"/>
              <a:gd name="connsiteX77" fmla="*/ 1777893 w 2138355"/>
              <a:gd name="connsiteY77" fmla="*/ 931660 h 2129200"/>
              <a:gd name="connsiteX78" fmla="*/ 1719181 w 2138355"/>
              <a:gd name="connsiteY78" fmla="*/ 823888 h 2129200"/>
              <a:gd name="connsiteX79" fmla="*/ 931730 w 2138355"/>
              <a:gd name="connsiteY79" fmla="*/ 1817332 h 2129200"/>
              <a:gd name="connsiteX80" fmla="*/ 931425 w 2138355"/>
              <a:gd name="connsiteY80" fmla="*/ 1817801 h 2129200"/>
              <a:gd name="connsiteX81" fmla="*/ 998328 w 2138355"/>
              <a:gd name="connsiteY81" fmla="*/ 1837613 h 2129200"/>
              <a:gd name="connsiteX82" fmla="*/ 1042093 w 2138355"/>
              <a:gd name="connsiteY82" fmla="*/ 1846795 h 2129200"/>
              <a:gd name="connsiteX83" fmla="*/ 1830547 w 2138355"/>
              <a:gd name="connsiteY83" fmla="*/ 1152259 h 2129200"/>
              <a:gd name="connsiteX84" fmla="*/ 1807357 w 2138355"/>
              <a:gd name="connsiteY84" fmla="*/ 1014121 h 2129200"/>
              <a:gd name="connsiteX85" fmla="*/ 1807014 w 2138355"/>
              <a:gd name="connsiteY85" fmla="*/ 1014388 h 2129200"/>
              <a:gd name="connsiteX86" fmla="*/ 1011956 w 2138355"/>
              <a:gd name="connsiteY86" fmla="*/ 1840649 h 2129200"/>
              <a:gd name="connsiteX87" fmla="*/ 1042093 w 2138355"/>
              <a:gd name="connsiteY87" fmla="*/ 1846795 h 2129200"/>
              <a:gd name="connsiteX88" fmla="*/ 1145687 w 2138355"/>
              <a:gd name="connsiteY88" fmla="*/ 1857679 h 2129200"/>
              <a:gd name="connsiteX89" fmla="*/ 1142982 w 2138355"/>
              <a:gd name="connsiteY89" fmla="*/ 1846821 h 2129200"/>
              <a:gd name="connsiteX90" fmla="*/ 1825836 w 2138355"/>
              <a:gd name="connsiteY90" fmla="*/ 1220877 h 2129200"/>
              <a:gd name="connsiteX91" fmla="*/ 1830535 w 2138355"/>
              <a:gd name="connsiteY91" fmla="*/ 1220585 h 2129200"/>
              <a:gd name="connsiteX92" fmla="*/ 1831208 w 2138355"/>
              <a:gd name="connsiteY92" fmla="*/ 1170813 h 2129200"/>
              <a:gd name="connsiteX93" fmla="*/ 1056672 w 2138355"/>
              <a:gd name="connsiteY93" fmla="*/ 1849196 h 2129200"/>
              <a:gd name="connsiteX94" fmla="*/ 1145687 w 2138355"/>
              <a:gd name="connsiteY94" fmla="*/ 1857679 h 2129200"/>
              <a:gd name="connsiteX95" fmla="*/ 1289997 w 2138355"/>
              <a:gd name="connsiteY95" fmla="*/ 1846097 h 2129200"/>
              <a:gd name="connsiteX96" fmla="*/ 1764317 w 2138355"/>
              <a:gd name="connsiteY96" fmla="*/ 1458760 h 2129200"/>
              <a:gd name="connsiteX97" fmla="*/ 1772026 w 2138355"/>
              <a:gd name="connsiteY97" fmla="*/ 1458595 h 2129200"/>
              <a:gd name="connsiteX98" fmla="*/ 1829900 w 2138355"/>
              <a:gd name="connsiteY98" fmla="*/ 1230783 h 2129200"/>
              <a:gd name="connsiteX99" fmla="*/ 1156037 w 2138355"/>
              <a:gd name="connsiteY99" fmla="*/ 1856879 h 2129200"/>
              <a:gd name="connsiteX100" fmla="*/ 1154691 w 2138355"/>
              <a:gd name="connsiteY100" fmla="*/ 1857921 h 2129200"/>
              <a:gd name="connsiteX101" fmla="*/ 1289997 w 2138355"/>
              <a:gd name="connsiteY101" fmla="*/ 1846097 h 2129200"/>
              <a:gd name="connsiteX102" fmla="*/ 1761497 w 2138355"/>
              <a:gd name="connsiteY102" fmla="*/ 1480884 h 2129200"/>
              <a:gd name="connsiteX103" fmla="*/ 1312590 w 2138355"/>
              <a:gd name="connsiteY103" fmla="*/ 1841258 h 2129200"/>
              <a:gd name="connsiteX104" fmla="*/ 1475747 w 2138355"/>
              <a:gd name="connsiteY104" fmla="*/ 1778368 h 2129200"/>
              <a:gd name="connsiteX105" fmla="*/ 1761497 w 2138355"/>
              <a:gd name="connsiteY105" fmla="*/ 1480884 h 2129200"/>
              <a:gd name="connsiteX106" fmla="*/ 2091596 w 2138355"/>
              <a:gd name="connsiteY106" fmla="*/ 287530 h 2129200"/>
              <a:gd name="connsiteX107" fmla="*/ 1707903 w 2138355"/>
              <a:gd name="connsiteY107" fmla="*/ 763855 h 2129200"/>
              <a:gd name="connsiteX108" fmla="*/ 1839730 w 2138355"/>
              <a:gd name="connsiteY108" fmla="*/ 1359815 h 2129200"/>
              <a:gd name="connsiteX109" fmla="*/ 1008679 w 2138355"/>
              <a:gd name="connsiteY109" fmla="*/ 1868195 h 2129200"/>
              <a:gd name="connsiteX110" fmla="*/ 792779 w 2138355"/>
              <a:gd name="connsiteY110" fmla="*/ 1788414 h 2129200"/>
              <a:gd name="connsiteX111" fmla="*/ 379241 w 2138355"/>
              <a:gd name="connsiteY111" fmla="*/ 2070201 h 2129200"/>
              <a:gd name="connsiteX112" fmla="*/ 155200 w 2138355"/>
              <a:gd name="connsiteY112" fmla="*/ 2126729 h 2129200"/>
              <a:gd name="connsiteX113" fmla="*/ 14027 w 2138355"/>
              <a:gd name="connsiteY113" fmla="*/ 2088743 h 2129200"/>
              <a:gd name="connsiteX114" fmla="*/ 44685 w 2138355"/>
              <a:gd name="connsiteY114" fmla="*/ 1879396 h 2129200"/>
              <a:gd name="connsiteX115" fmla="*/ 165271 w 2138355"/>
              <a:gd name="connsiteY115" fmla="*/ 1645615 h 2129200"/>
              <a:gd name="connsiteX116" fmla="*/ 415246 w 2138355"/>
              <a:gd name="connsiteY116" fmla="*/ 1253643 h 2129200"/>
              <a:gd name="connsiteX117" fmla="*/ 586099 w 2138355"/>
              <a:gd name="connsiteY117" fmla="*/ 695224 h 2129200"/>
              <a:gd name="connsiteX118" fmla="*/ 1116477 w 2138355"/>
              <a:gd name="connsiteY118" fmla="*/ 484951 h 2129200"/>
              <a:gd name="connsiteX119" fmla="*/ 1114153 w 2138355"/>
              <a:gd name="connsiteY119" fmla="*/ 502096 h 2129200"/>
              <a:gd name="connsiteX120" fmla="*/ 847922 w 2138355"/>
              <a:gd name="connsiteY120" fmla="*/ 547054 h 2129200"/>
              <a:gd name="connsiteX121" fmla="*/ 601936 w 2138355"/>
              <a:gd name="connsiteY121" fmla="*/ 711061 h 2129200"/>
              <a:gd name="connsiteX122" fmla="*/ 427730 w 2138355"/>
              <a:gd name="connsiteY122" fmla="*/ 1137349 h 2129200"/>
              <a:gd name="connsiteX123" fmla="*/ 1044302 w 2138355"/>
              <a:gd name="connsiteY123" fmla="*/ 567132 h 2129200"/>
              <a:gd name="connsiteX124" fmla="*/ 1123767 w 2138355"/>
              <a:gd name="connsiteY124" fmla="*/ 500483 h 2129200"/>
              <a:gd name="connsiteX125" fmla="*/ 1524236 w 2138355"/>
              <a:gd name="connsiteY125" fmla="*/ 215190 h 2129200"/>
              <a:gd name="connsiteX126" fmla="*/ 1749699 w 2138355"/>
              <a:gd name="connsiteY126" fmla="*/ 86908 h 2129200"/>
              <a:gd name="connsiteX127" fmla="*/ 1966615 w 2138355"/>
              <a:gd name="connsiteY127" fmla="*/ 993 h 2129200"/>
              <a:gd name="connsiteX128" fmla="*/ 2130420 w 2138355"/>
              <a:gd name="connsiteY128" fmla="*/ 90858 h 2129200"/>
              <a:gd name="connsiteX129" fmla="*/ 2091596 w 2138355"/>
              <a:gd name="connsiteY129" fmla="*/ 287530 h 21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138355" h="2129200">
                <a:moveTo>
                  <a:pt x="2053407" y="40756"/>
                </a:moveTo>
                <a:cubicBezTo>
                  <a:pt x="1995559" y="11241"/>
                  <a:pt x="1928223" y="30190"/>
                  <a:pt x="1872699" y="54421"/>
                </a:cubicBezTo>
                <a:cubicBezTo>
                  <a:pt x="1619384" y="165000"/>
                  <a:pt x="1380167" y="327636"/>
                  <a:pt x="1165194" y="499822"/>
                </a:cubicBezTo>
                <a:cubicBezTo>
                  <a:pt x="1142080" y="518339"/>
                  <a:pt x="1119296" y="537275"/>
                  <a:pt x="1096614" y="556325"/>
                </a:cubicBezTo>
                <a:cubicBezTo>
                  <a:pt x="1096309" y="558662"/>
                  <a:pt x="1095001" y="560909"/>
                  <a:pt x="1092258" y="561976"/>
                </a:cubicBezTo>
                <a:cubicBezTo>
                  <a:pt x="1090543" y="562649"/>
                  <a:pt x="1088892" y="563424"/>
                  <a:pt x="1087178" y="564110"/>
                </a:cubicBezTo>
                <a:cubicBezTo>
                  <a:pt x="686315" y="902920"/>
                  <a:pt x="355086" y="1323289"/>
                  <a:pt x="115754" y="1790179"/>
                </a:cubicBezTo>
                <a:cubicBezTo>
                  <a:pt x="82836" y="1854390"/>
                  <a:pt x="-50997" y="2092096"/>
                  <a:pt x="97263" y="2101976"/>
                </a:cubicBezTo>
                <a:cubicBezTo>
                  <a:pt x="174784" y="2107145"/>
                  <a:pt x="259277" y="2085225"/>
                  <a:pt x="331908" y="2059622"/>
                </a:cubicBezTo>
                <a:cubicBezTo>
                  <a:pt x="498443" y="2000910"/>
                  <a:pt x="641458" y="1891461"/>
                  <a:pt x="775202" y="1778774"/>
                </a:cubicBezTo>
                <a:cubicBezTo>
                  <a:pt x="748519" y="1763484"/>
                  <a:pt x="722624" y="1746809"/>
                  <a:pt x="697821" y="1728622"/>
                </a:cubicBezTo>
                <a:cubicBezTo>
                  <a:pt x="623450" y="1782241"/>
                  <a:pt x="387420" y="1890725"/>
                  <a:pt x="377793" y="1732013"/>
                </a:cubicBezTo>
                <a:cubicBezTo>
                  <a:pt x="377527" y="1727695"/>
                  <a:pt x="380219" y="1724825"/>
                  <a:pt x="383623" y="1723593"/>
                </a:cubicBezTo>
                <a:cubicBezTo>
                  <a:pt x="385426" y="1669237"/>
                  <a:pt x="408985" y="1614157"/>
                  <a:pt x="445268" y="1573784"/>
                </a:cubicBezTo>
                <a:cubicBezTo>
                  <a:pt x="488448" y="1486052"/>
                  <a:pt x="547681" y="1403147"/>
                  <a:pt x="599307" y="1327277"/>
                </a:cubicBezTo>
                <a:cubicBezTo>
                  <a:pt x="692931" y="1189660"/>
                  <a:pt x="797744" y="1059739"/>
                  <a:pt x="911029" y="937858"/>
                </a:cubicBezTo>
                <a:cubicBezTo>
                  <a:pt x="1045941" y="792684"/>
                  <a:pt x="1195852" y="643675"/>
                  <a:pt x="1367315" y="535154"/>
                </a:cubicBezTo>
                <a:cubicBezTo>
                  <a:pt x="1369080" y="530709"/>
                  <a:pt x="1373017" y="527585"/>
                  <a:pt x="1378452" y="528169"/>
                </a:cubicBezTo>
                <a:cubicBezTo>
                  <a:pt x="1474274" y="468835"/>
                  <a:pt x="1576789" y="422276"/>
                  <a:pt x="1687164" y="396241"/>
                </a:cubicBezTo>
                <a:cubicBezTo>
                  <a:pt x="1693845" y="394667"/>
                  <a:pt x="1698607" y="398566"/>
                  <a:pt x="1700576" y="403506"/>
                </a:cubicBezTo>
                <a:cubicBezTo>
                  <a:pt x="1730370" y="408611"/>
                  <a:pt x="1745635" y="451461"/>
                  <a:pt x="1743578" y="484087"/>
                </a:cubicBezTo>
                <a:cubicBezTo>
                  <a:pt x="1738587" y="563259"/>
                  <a:pt x="1702150" y="639624"/>
                  <a:pt x="1652252" y="700355"/>
                </a:cubicBezTo>
                <a:cubicBezTo>
                  <a:pt x="1665993" y="714313"/>
                  <a:pt x="1679100" y="728867"/>
                  <a:pt x="1691698" y="743853"/>
                </a:cubicBezTo>
                <a:cubicBezTo>
                  <a:pt x="1806760" y="635382"/>
                  <a:pt x="1910557" y="515824"/>
                  <a:pt x="1999534" y="384951"/>
                </a:cubicBezTo>
                <a:cubicBezTo>
                  <a:pt x="2040974" y="323991"/>
                  <a:pt x="2089310" y="258434"/>
                  <a:pt x="2106849" y="185663"/>
                </a:cubicBezTo>
                <a:cubicBezTo>
                  <a:pt x="2120273" y="129986"/>
                  <a:pt x="2108894" y="69077"/>
                  <a:pt x="2053407" y="40756"/>
                </a:cubicBezTo>
                <a:moveTo>
                  <a:pt x="426498" y="1166318"/>
                </a:moveTo>
                <a:cubicBezTo>
                  <a:pt x="426003" y="1189559"/>
                  <a:pt x="426460" y="1212888"/>
                  <a:pt x="427882" y="1236256"/>
                </a:cubicBezTo>
                <a:cubicBezTo>
                  <a:pt x="432454" y="1229995"/>
                  <a:pt x="436950" y="1223683"/>
                  <a:pt x="441560" y="1217435"/>
                </a:cubicBezTo>
                <a:cubicBezTo>
                  <a:pt x="608070" y="992175"/>
                  <a:pt x="797833" y="784251"/>
                  <a:pt x="1007841" y="598933"/>
                </a:cubicBezTo>
                <a:cubicBezTo>
                  <a:pt x="757130" y="718885"/>
                  <a:pt x="555911" y="919163"/>
                  <a:pt x="426498" y="1166318"/>
                </a:cubicBezTo>
                <a:moveTo>
                  <a:pt x="1634967" y="683426"/>
                </a:moveTo>
                <a:cubicBezTo>
                  <a:pt x="1663250" y="647854"/>
                  <a:pt x="1686021" y="610198"/>
                  <a:pt x="1701350" y="566802"/>
                </a:cubicBezTo>
                <a:cubicBezTo>
                  <a:pt x="1710329" y="541364"/>
                  <a:pt x="1742143" y="430201"/>
                  <a:pt x="1697820" y="416549"/>
                </a:cubicBezTo>
                <a:cubicBezTo>
                  <a:pt x="1696626" y="417488"/>
                  <a:pt x="1695153" y="418225"/>
                  <a:pt x="1693349" y="418670"/>
                </a:cubicBezTo>
                <a:cubicBezTo>
                  <a:pt x="1592270" y="443612"/>
                  <a:pt x="1498074" y="485738"/>
                  <a:pt x="1409644" y="538938"/>
                </a:cubicBezTo>
                <a:cubicBezTo>
                  <a:pt x="1493997" y="571920"/>
                  <a:pt x="1570146" y="621819"/>
                  <a:pt x="1634967" y="683426"/>
                </a:cubicBezTo>
                <a:moveTo>
                  <a:pt x="559543" y="1564792"/>
                </a:moveTo>
                <a:cubicBezTo>
                  <a:pt x="733838" y="1146709"/>
                  <a:pt x="1108285" y="790449"/>
                  <a:pt x="1531170" y="632575"/>
                </a:cubicBezTo>
                <a:cubicBezTo>
                  <a:pt x="1531348" y="632512"/>
                  <a:pt x="1531500" y="632563"/>
                  <a:pt x="1531678" y="632512"/>
                </a:cubicBezTo>
                <a:cubicBezTo>
                  <a:pt x="1485704" y="600914"/>
                  <a:pt x="1435831" y="574829"/>
                  <a:pt x="1382732" y="555550"/>
                </a:cubicBezTo>
                <a:cubicBezTo>
                  <a:pt x="1215562" y="661684"/>
                  <a:pt x="1069220" y="806337"/>
                  <a:pt x="936340" y="947548"/>
                </a:cubicBezTo>
                <a:cubicBezTo>
                  <a:pt x="826218" y="1064578"/>
                  <a:pt x="724021" y="1189114"/>
                  <a:pt x="632276" y="1321080"/>
                </a:cubicBezTo>
                <a:cubicBezTo>
                  <a:pt x="592957" y="1377633"/>
                  <a:pt x="548799" y="1438745"/>
                  <a:pt x="509289" y="1502791"/>
                </a:cubicBezTo>
                <a:cubicBezTo>
                  <a:pt x="525063" y="1524178"/>
                  <a:pt x="541916" y="1544815"/>
                  <a:pt x="559543" y="1564792"/>
                </a:cubicBezTo>
                <a:moveTo>
                  <a:pt x="675964" y="1711972"/>
                </a:moveTo>
                <a:cubicBezTo>
                  <a:pt x="671837" y="1720596"/>
                  <a:pt x="656787" y="1715693"/>
                  <a:pt x="658895" y="1704835"/>
                </a:cubicBezTo>
                <a:cubicBezTo>
                  <a:pt x="659276" y="1702892"/>
                  <a:pt x="659835" y="1701025"/>
                  <a:pt x="660229" y="1699107"/>
                </a:cubicBezTo>
                <a:cubicBezTo>
                  <a:pt x="621049" y="1666545"/>
                  <a:pt x="584930" y="1630451"/>
                  <a:pt x="552939" y="1590980"/>
                </a:cubicBezTo>
                <a:cubicBezTo>
                  <a:pt x="552177" y="1590408"/>
                  <a:pt x="551618" y="1589672"/>
                  <a:pt x="551225" y="1588846"/>
                </a:cubicBezTo>
                <a:cubicBezTo>
                  <a:pt x="532924" y="1566100"/>
                  <a:pt x="515804" y="1542428"/>
                  <a:pt x="500323" y="1517663"/>
                </a:cubicBezTo>
                <a:cubicBezTo>
                  <a:pt x="455784" y="1591792"/>
                  <a:pt x="418497" y="1669631"/>
                  <a:pt x="402647" y="1748752"/>
                </a:cubicBezTo>
                <a:cubicBezTo>
                  <a:pt x="445014" y="1841715"/>
                  <a:pt x="609988" y="1753717"/>
                  <a:pt x="682657" y="1717446"/>
                </a:cubicBezTo>
                <a:cubicBezTo>
                  <a:pt x="680371" y="1715681"/>
                  <a:pt x="678225" y="1713750"/>
                  <a:pt x="675964" y="1711972"/>
                </a:cubicBezTo>
                <a:moveTo>
                  <a:pt x="611131" y="1618678"/>
                </a:moveTo>
                <a:cubicBezTo>
                  <a:pt x="629152" y="1636065"/>
                  <a:pt x="647935" y="1652625"/>
                  <a:pt x="667290" y="1668475"/>
                </a:cubicBezTo>
                <a:cubicBezTo>
                  <a:pt x="721062" y="1459281"/>
                  <a:pt x="875977" y="1294549"/>
                  <a:pt x="1031158" y="1151040"/>
                </a:cubicBezTo>
                <a:cubicBezTo>
                  <a:pt x="1203484" y="991655"/>
                  <a:pt x="1395623" y="850736"/>
                  <a:pt x="1601808" y="737934"/>
                </a:cubicBezTo>
                <a:cubicBezTo>
                  <a:pt x="1155809" y="870319"/>
                  <a:pt x="791852" y="1186854"/>
                  <a:pt x="611131" y="1618678"/>
                </a:cubicBezTo>
                <a:moveTo>
                  <a:pt x="1536415" y="645009"/>
                </a:moveTo>
                <a:cubicBezTo>
                  <a:pt x="1322763" y="738697"/>
                  <a:pt x="1126840" y="860921"/>
                  <a:pt x="958793" y="1023913"/>
                </a:cubicBezTo>
                <a:cubicBezTo>
                  <a:pt x="794049" y="1183691"/>
                  <a:pt x="669601" y="1370546"/>
                  <a:pt x="569081" y="1575448"/>
                </a:cubicBezTo>
                <a:cubicBezTo>
                  <a:pt x="580320" y="1587805"/>
                  <a:pt x="591992" y="1599768"/>
                  <a:pt x="603892" y="1611490"/>
                </a:cubicBezTo>
                <a:cubicBezTo>
                  <a:pt x="772611" y="1176655"/>
                  <a:pt x="1165969" y="823888"/>
                  <a:pt x="1622153" y="716764"/>
                </a:cubicBezTo>
                <a:cubicBezTo>
                  <a:pt x="1626827" y="715659"/>
                  <a:pt x="1630078" y="718732"/>
                  <a:pt x="1630929" y="722314"/>
                </a:cubicBezTo>
                <a:cubicBezTo>
                  <a:pt x="1632415" y="721526"/>
                  <a:pt x="1633888" y="720726"/>
                  <a:pt x="1635361" y="719939"/>
                </a:cubicBezTo>
                <a:cubicBezTo>
                  <a:pt x="1605922" y="689738"/>
                  <a:pt x="1573855" y="662154"/>
                  <a:pt x="1539425" y="637795"/>
                </a:cubicBezTo>
                <a:cubicBezTo>
                  <a:pt x="1540174" y="640589"/>
                  <a:pt x="1539514" y="643663"/>
                  <a:pt x="1536415" y="645009"/>
                </a:cubicBezTo>
                <a:moveTo>
                  <a:pt x="912134" y="1810918"/>
                </a:moveTo>
                <a:cubicBezTo>
                  <a:pt x="1061536" y="1408100"/>
                  <a:pt x="1316159" y="1009727"/>
                  <a:pt x="1712615" y="814426"/>
                </a:cubicBezTo>
                <a:cubicBezTo>
                  <a:pt x="1691901" y="784188"/>
                  <a:pt x="1669029" y="755537"/>
                  <a:pt x="1644010" y="728943"/>
                </a:cubicBezTo>
                <a:cubicBezTo>
                  <a:pt x="1434282" y="847929"/>
                  <a:pt x="1237559" y="984606"/>
                  <a:pt x="1059466" y="1147763"/>
                </a:cubicBezTo>
                <a:cubicBezTo>
                  <a:pt x="898240" y="1295451"/>
                  <a:pt x="736988" y="1464043"/>
                  <a:pt x="683495" y="1681505"/>
                </a:cubicBezTo>
                <a:cubicBezTo>
                  <a:pt x="753320" y="1736128"/>
                  <a:pt x="830676" y="1780337"/>
                  <a:pt x="912134" y="1810918"/>
                </a:cubicBezTo>
                <a:moveTo>
                  <a:pt x="998328" y="1837613"/>
                </a:moveTo>
                <a:cubicBezTo>
                  <a:pt x="1143248" y="1473505"/>
                  <a:pt x="1446791" y="1167270"/>
                  <a:pt x="1798670" y="1000151"/>
                </a:cubicBezTo>
                <a:cubicBezTo>
                  <a:pt x="1800182" y="999427"/>
                  <a:pt x="1801617" y="999313"/>
                  <a:pt x="1802988" y="999402"/>
                </a:cubicBezTo>
                <a:cubicBezTo>
                  <a:pt x="1795940" y="976656"/>
                  <a:pt x="1787672" y="954050"/>
                  <a:pt x="1777893" y="931660"/>
                </a:cubicBezTo>
                <a:cubicBezTo>
                  <a:pt x="1761409" y="894005"/>
                  <a:pt x="1741711" y="857937"/>
                  <a:pt x="1719181" y="823888"/>
                </a:cubicBezTo>
                <a:cubicBezTo>
                  <a:pt x="1333444" y="1038607"/>
                  <a:pt x="1082618" y="1410068"/>
                  <a:pt x="931730" y="1817332"/>
                </a:cubicBezTo>
                <a:cubicBezTo>
                  <a:pt x="931653" y="1817522"/>
                  <a:pt x="931514" y="1817624"/>
                  <a:pt x="931425" y="1817801"/>
                </a:cubicBezTo>
                <a:cubicBezTo>
                  <a:pt x="953485" y="1825434"/>
                  <a:pt x="975799" y="1832051"/>
                  <a:pt x="998328" y="1837613"/>
                </a:cubicBezTo>
                <a:moveTo>
                  <a:pt x="1042093" y="1846795"/>
                </a:moveTo>
                <a:cubicBezTo>
                  <a:pt x="1229862" y="1548105"/>
                  <a:pt x="1511256" y="1301814"/>
                  <a:pt x="1830547" y="1152259"/>
                </a:cubicBezTo>
                <a:cubicBezTo>
                  <a:pt x="1827969" y="1106183"/>
                  <a:pt x="1820375" y="1059905"/>
                  <a:pt x="1807357" y="1014121"/>
                </a:cubicBezTo>
                <a:cubicBezTo>
                  <a:pt x="1807218" y="1014197"/>
                  <a:pt x="1807154" y="1014311"/>
                  <a:pt x="1807014" y="1014388"/>
                </a:cubicBezTo>
                <a:cubicBezTo>
                  <a:pt x="1448747" y="1194600"/>
                  <a:pt x="1184587" y="1481531"/>
                  <a:pt x="1011956" y="1840649"/>
                </a:cubicBezTo>
                <a:cubicBezTo>
                  <a:pt x="1021963" y="1842922"/>
                  <a:pt x="1032022" y="1844954"/>
                  <a:pt x="1042093" y="1846795"/>
                </a:cubicBezTo>
                <a:moveTo>
                  <a:pt x="1145687" y="1857679"/>
                </a:moveTo>
                <a:cubicBezTo>
                  <a:pt x="1142181" y="1855292"/>
                  <a:pt x="1140048" y="1850809"/>
                  <a:pt x="1142982" y="1846821"/>
                </a:cubicBezTo>
                <a:cubicBezTo>
                  <a:pt x="1325913" y="1598574"/>
                  <a:pt x="1567022" y="1386777"/>
                  <a:pt x="1825836" y="1220877"/>
                </a:cubicBezTo>
                <a:cubicBezTo>
                  <a:pt x="1827563" y="1219759"/>
                  <a:pt x="1829201" y="1219886"/>
                  <a:pt x="1830535" y="1220585"/>
                </a:cubicBezTo>
                <a:cubicBezTo>
                  <a:pt x="1831398" y="1204062"/>
                  <a:pt x="1831652" y="1187463"/>
                  <a:pt x="1831208" y="1170813"/>
                </a:cubicBezTo>
                <a:cubicBezTo>
                  <a:pt x="1516489" y="1330694"/>
                  <a:pt x="1257498" y="1558925"/>
                  <a:pt x="1056672" y="1849196"/>
                </a:cubicBezTo>
                <a:cubicBezTo>
                  <a:pt x="1086136" y="1853958"/>
                  <a:pt x="1115867" y="1856765"/>
                  <a:pt x="1145687" y="1857679"/>
                </a:cubicBezTo>
                <a:moveTo>
                  <a:pt x="1289997" y="1846097"/>
                </a:moveTo>
                <a:cubicBezTo>
                  <a:pt x="1417022" y="1687512"/>
                  <a:pt x="1582631" y="1549832"/>
                  <a:pt x="1764317" y="1458760"/>
                </a:cubicBezTo>
                <a:cubicBezTo>
                  <a:pt x="1767124" y="1457350"/>
                  <a:pt x="1769791" y="1457566"/>
                  <a:pt x="1772026" y="1458595"/>
                </a:cubicBezTo>
                <a:cubicBezTo>
                  <a:pt x="1804538" y="1386739"/>
                  <a:pt x="1824604" y="1309700"/>
                  <a:pt x="1829900" y="1230783"/>
                </a:cubicBezTo>
                <a:cubicBezTo>
                  <a:pt x="1570705" y="1405420"/>
                  <a:pt x="1354068" y="1616443"/>
                  <a:pt x="1156037" y="1856879"/>
                </a:cubicBezTo>
                <a:cubicBezTo>
                  <a:pt x="1155643" y="1857375"/>
                  <a:pt x="1155148" y="1857590"/>
                  <a:pt x="1154691" y="1857921"/>
                </a:cubicBezTo>
                <a:cubicBezTo>
                  <a:pt x="1199725" y="1858721"/>
                  <a:pt x="1245001" y="1854898"/>
                  <a:pt x="1289997" y="1846097"/>
                </a:cubicBezTo>
                <a:moveTo>
                  <a:pt x="1761497" y="1480884"/>
                </a:moveTo>
                <a:cubicBezTo>
                  <a:pt x="1591597" y="1579397"/>
                  <a:pt x="1443997" y="1695882"/>
                  <a:pt x="1312590" y="1841258"/>
                </a:cubicBezTo>
                <a:cubicBezTo>
                  <a:pt x="1367784" y="1828342"/>
                  <a:pt x="1422471" y="1807730"/>
                  <a:pt x="1475747" y="1778368"/>
                </a:cubicBezTo>
                <a:cubicBezTo>
                  <a:pt x="1602595" y="1708429"/>
                  <a:pt x="1700715" y="1603108"/>
                  <a:pt x="1761497" y="1480884"/>
                </a:cubicBezTo>
                <a:moveTo>
                  <a:pt x="2091596" y="287530"/>
                </a:moveTo>
                <a:cubicBezTo>
                  <a:pt x="1992777" y="464923"/>
                  <a:pt x="1855478" y="625209"/>
                  <a:pt x="1707903" y="763855"/>
                </a:cubicBezTo>
                <a:cubicBezTo>
                  <a:pt x="1837431" y="929615"/>
                  <a:pt x="1896029" y="1149795"/>
                  <a:pt x="1839730" y="1359815"/>
                </a:cubicBezTo>
                <a:cubicBezTo>
                  <a:pt x="1743019" y="1720520"/>
                  <a:pt x="1371518" y="1943963"/>
                  <a:pt x="1008679" y="1868195"/>
                </a:cubicBezTo>
                <a:cubicBezTo>
                  <a:pt x="933508" y="1852485"/>
                  <a:pt x="860648" y="1825142"/>
                  <a:pt x="792779" y="1788414"/>
                </a:cubicBezTo>
                <a:cubicBezTo>
                  <a:pt x="670656" y="1902853"/>
                  <a:pt x="535019" y="2006117"/>
                  <a:pt x="379241" y="2070201"/>
                </a:cubicBezTo>
                <a:cubicBezTo>
                  <a:pt x="307651" y="2099665"/>
                  <a:pt x="232416" y="2119807"/>
                  <a:pt x="155200" y="2126729"/>
                </a:cubicBezTo>
                <a:cubicBezTo>
                  <a:pt x="108274" y="2130945"/>
                  <a:pt x="41383" y="2136825"/>
                  <a:pt x="14027" y="2088743"/>
                </a:cubicBezTo>
                <a:cubicBezTo>
                  <a:pt x="-20657" y="2027783"/>
                  <a:pt x="18815" y="1936203"/>
                  <a:pt x="44685" y="1879396"/>
                </a:cubicBezTo>
                <a:cubicBezTo>
                  <a:pt x="80981" y="1799704"/>
                  <a:pt x="122561" y="1722018"/>
                  <a:pt x="165271" y="1645615"/>
                </a:cubicBezTo>
                <a:cubicBezTo>
                  <a:pt x="240925" y="1510271"/>
                  <a:pt x="324479" y="1379347"/>
                  <a:pt x="415246" y="1253643"/>
                </a:cubicBezTo>
                <a:cubicBezTo>
                  <a:pt x="379736" y="1054901"/>
                  <a:pt x="448723" y="842074"/>
                  <a:pt x="586099" y="695224"/>
                </a:cubicBezTo>
                <a:cubicBezTo>
                  <a:pt x="712680" y="559919"/>
                  <a:pt x="927450" y="455804"/>
                  <a:pt x="1116477" y="484951"/>
                </a:cubicBezTo>
                <a:cubicBezTo>
                  <a:pt x="1126789" y="486551"/>
                  <a:pt x="1123297" y="501385"/>
                  <a:pt x="1114153" y="502096"/>
                </a:cubicBezTo>
                <a:cubicBezTo>
                  <a:pt x="1022065" y="509424"/>
                  <a:pt x="935590" y="513780"/>
                  <a:pt x="847922" y="547054"/>
                </a:cubicBezTo>
                <a:cubicBezTo>
                  <a:pt x="754984" y="582322"/>
                  <a:pt x="669919" y="638494"/>
                  <a:pt x="601936" y="711061"/>
                </a:cubicBezTo>
                <a:cubicBezTo>
                  <a:pt x="491065" y="829400"/>
                  <a:pt x="436620" y="980136"/>
                  <a:pt x="427730" y="1137349"/>
                </a:cubicBezTo>
                <a:cubicBezTo>
                  <a:pt x="557410" y="880517"/>
                  <a:pt x="780269" y="679172"/>
                  <a:pt x="1044302" y="567132"/>
                </a:cubicBezTo>
                <a:cubicBezTo>
                  <a:pt x="1070503" y="544590"/>
                  <a:pt x="1096944" y="522314"/>
                  <a:pt x="1123767" y="500483"/>
                </a:cubicBezTo>
                <a:cubicBezTo>
                  <a:pt x="1250944" y="396915"/>
                  <a:pt x="1384663" y="301360"/>
                  <a:pt x="1524236" y="215190"/>
                </a:cubicBezTo>
                <a:cubicBezTo>
                  <a:pt x="1597832" y="169763"/>
                  <a:pt x="1673042" y="126938"/>
                  <a:pt x="1749699" y="86908"/>
                </a:cubicBezTo>
                <a:cubicBezTo>
                  <a:pt x="1816743" y="51894"/>
                  <a:pt x="1889590" y="7546"/>
                  <a:pt x="1966615" y="993"/>
                </a:cubicBezTo>
                <a:cubicBezTo>
                  <a:pt x="2033633" y="-4710"/>
                  <a:pt x="2106417" y="23256"/>
                  <a:pt x="2130420" y="90858"/>
                </a:cubicBezTo>
                <a:cubicBezTo>
                  <a:pt x="2153877" y="156885"/>
                  <a:pt x="2123689" y="229910"/>
                  <a:pt x="2091596" y="287530"/>
                </a:cubicBezTo>
              </a:path>
            </a:pathLst>
          </a:custGeom>
          <a:solidFill>
            <a:srgbClr val="F3D3E4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รูปแบบอิสระ: รูปร่าง 12">
            <a:extLst>
              <a:ext uri="{FF2B5EF4-FFF2-40B4-BE49-F238E27FC236}">
                <a16:creationId xmlns:a16="http://schemas.microsoft.com/office/drawing/2014/main" xmlns="" id="{D415C306-A14D-46A3-A106-74F69EEBD301}"/>
              </a:ext>
            </a:extLst>
          </p:cNvPr>
          <p:cNvSpPr/>
          <p:nvPr/>
        </p:nvSpPr>
        <p:spPr>
          <a:xfrm flipV="1">
            <a:off x="7040333" y="985820"/>
            <a:ext cx="391816" cy="354471"/>
          </a:xfrm>
          <a:custGeom>
            <a:avLst/>
            <a:gdLst>
              <a:gd name="connsiteX0" fmla="*/ 254976 w 391816"/>
              <a:gd name="connsiteY0" fmla="*/ 130803 h 354471"/>
              <a:gd name="connsiteX1" fmla="*/ 221829 w 391816"/>
              <a:gd name="connsiteY1" fmla="*/ 28593 h 354471"/>
              <a:gd name="connsiteX2" fmla="*/ 161554 w 391816"/>
              <a:gd name="connsiteY2" fmla="*/ 127755 h 354471"/>
              <a:gd name="connsiteX3" fmla="*/ 155179 w 391816"/>
              <a:gd name="connsiteY3" fmla="*/ 138715 h 354471"/>
              <a:gd name="connsiteX4" fmla="*/ 28458 w 391816"/>
              <a:gd name="connsiteY4" fmla="*/ 134321 h 354471"/>
              <a:gd name="connsiteX5" fmla="*/ 110970 w 391816"/>
              <a:gd name="connsiteY5" fmla="*/ 211498 h 354471"/>
              <a:gd name="connsiteX6" fmla="*/ 116469 w 391816"/>
              <a:gd name="connsiteY6" fmla="*/ 214089 h 354471"/>
              <a:gd name="connsiteX7" fmla="*/ 116215 w 391816"/>
              <a:gd name="connsiteY7" fmla="*/ 216566 h 354471"/>
              <a:gd name="connsiteX8" fmla="*/ 115517 w 391816"/>
              <a:gd name="connsiteY8" fmla="*/ 223690 h 354471"/>
              <a:gd name="connsiteX9" fmla="*/ 93876 w 391816"/>
              <a:gd name="connsiteY9" fmla="*/ 322750 h 354471"/>
              <a:gd name="connsiteX10" fmla="*/ 184668 w 391816"/>
              <a:gd name="connsiteY10" fmla="*/ 275468 h 354471"/>
              <a:gd name="connsiteX11" fmla="*/ 196238 w 391816"/>
              <a:gd name="connsiteY11" fmla="*/ 279151 h 354471"/>
              <a:gd name="connsiteX12" fmla="*/ 243012 w 391816"/>
              <a:gd name="connsiteY12" fmla="*/ 306367 h 354471"/>
              <a:gd name="connsiteX13" fmla="*/ 267942 w 391816"/>
              <a:gd name="connsiteY13" fmla="*/ 321798 h 354471"/>
              <a:gd name="connsiteX14" fmla="*/ 294422 w 391816"/>
              <a:gd name="connsiteY14" fmla="*/ 334003 h 354471"/>
              <a:gd name="connsiteX15" fmla="*/ 280477 w 391816"/>
              <a:gd name="connsiteY15" fmla="*/ 279761 h 354471"/>
              <a:gd name="connsiteX16" fmla="*/ 262443 w 391816"/>
              <a:gd name="connsiteY16" fmla="*/ 219411 h 354471"/>
              <a:gd name="connsiteX17" fmla="*/ 265250 w 391816"/>
              <a:gd name="connsiteY17" fmla="*/ 211422 h 354471"/>
              <a:gd name="connsiteX18" fmla="*/ 268755 w 391816"/>
              <a:gd name="connsiteY18" fmla="*/ 207841 h 354471"/>
              <a:gd name="connsiteX19" fmla="*/ 360856 w 391816"/>
              <a:gd name="connsiteY19" fmla="*/ 158527 h 354471"/>
              <a:gd name="connsiteX20" fmla="*/ 264259 w 391816"/>
              <a:gd name="connsiteY20" fmla="*/ 139540 h 354471"/>
              <a:gd name="connsiteX21" fmla="*/ 260017 w 391816"/>
              <a:gd name="connsiteY21" fmla="*/ 135908 h 354471"/>
              <a:gd name="connsiteX22" fmla="*/ 254976 w 391816"/>
              <a:gd name="connsiteY22" fmla="*/ 130803 h 354471"/>
              <a:gd name="connsiteX23" fmla="*/ 387805 w 391816"/>
              <a:gd name="connsiteY23" fmla="*/ 161727 h 354471"/>
              <a:gd name="connsiteX24" fmla="*/ 278852 w 391816"/>
              <a:gd name="connsiteY24" fmla="*/ 220554 h 354471"/>
              <a:gd name="connsiteX25" fmla="*/ 305369 w 391816"/>
              <a:gd name="connsiteY25" fmla="*/ 308082 h 354471"/>
              <a:gd name="connsiteX26" fmla="*/ 307795 w 391816"/>
              <a:gd name="connsiteY26" fmla="*/ 350144 h 354471"/>
              <a:gd name="connsiteX27" fmla="*/ 268615 w 391816"/>
              <a:gd name="connsiteY27" fmla="*/ 339997 h 354471"/>
              <a:gd name="connsiteX28" fmla="*/ 192873 w 391816"/>
              <a:gd name="connsiteY28" fmla="*/ 290403 h 354471"/>
              <a:gd name="connsiteX29" fmla="*/ 86218 w 391816"/>
              <a:gd name="connsiteY29" fmla="*/ 346842 h 354471"/>
              <a:gd name="connsiteX30" fmla="*/ 72451 w 391816"/>
              <a:gd name="connsiteY30" fmla="*/ 336263 h 354471"/>
              <a:gd name="connsiteX31" fmla="*/ 104226 w 391816"/>
              <a:gd name="connsiteY31" fmla="*/ 221366 h 354471"/>
              <a:gd name="connsiteX32" fmla="*/ 2309 w 391816"/>
              <a:gd name="connsiteY32" fmla="*/ 131819 h 354471"/>
              <a:gd name="connsiteX33" fmla="*/ 8303 w 391816"/>
              <a:gd name="connsiteY33" fmla="*/ 117354 h 354471"/>
              <a:gd name="connsiteX34" fmla="*/ 150569 w 391816"/>
              <a:gd name="connsiteY34" fmla="*/ 122916 h 354471"/>
              <a:gd name="connsiteX35" fmla="*/ 215974 w 391816"/>
              <a:gd name="connsiteY35" fmla="*/ 4184 h 354471"/>
              <a:gd name="connsiteX36" fmla="*/ 231760 w 391816"/>
              <a:gd name="connsiteY36" fmla="*/ 6254 h 354471"/>
              <a:gd name="connsiteX37" fmla="*/ 269911 w 391816"/>
              <a:gd name="connsiteY37" fmla="*/ 126523 h 354471"/>
              <a:gd name="connsiteX38" fmla="*/ 385773 w 391816"/>
              <a:gd name="connsiteY38" fmla="*/ 146144 h 354471"/>
              <a:gd name="connsiteX39" fmla="*/ 387805 w 391816"/>
              <a:gd name="connsiteY39" fmla="*/ 161727 h 3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816" h="354471">
                <a:moveTo>
                  <a:pt x="254976" y="130803"/>
                </a:moveTo>
                <a:cubicBezTo>
                  <a:pt x="245552" y="96145"/>
                  <a:pt x="234440" y="62147"/>
                  <a:pt x="221829" y="28593"/>
                </a:cubicBezTo>
                <a:cubicBezTo>
                  <a:pt x="202867" y="62045"/>
                  <a:pt x="184783" y="97503"/>
                  <a:pt x="161554" y="127755"/>
                </a:cubicBezTo>
                <a:cubicBezTo>
                  <a:pt x="163878" y="132454"/>
                  <a:pt x="161923" y="139083"/>
                  <a:pt x="155179" y="138715"/>
                </a:cubicBezTo>
                <a:cubicBezTo>
                  <a:pt x="112888" y="136365"/>
                  <a:pt x="70762" y="134422"/>
                  <a:pt x="28458" y="134321"/>
                </a:cubicBezTo>
                <a:cubicBezTo>
                  <a:pt x="55014" y="161194"/>
                  <a:pt x="83589" y="185425"/>
                  <a:pt x="110970" y="211498"/>
                </a:cubicBezTo>
                <a:cubicBezTo>
                  <a:pt x="113180" y="210101"/>
                  <a:pt x="116685" y="210825"/>
                  <a:pt x="116469" y="214089"/>
                </a:cubicBezTo>
                <a:cubicBezTo>
                  <a:pt x="116406" y="214915"/>
                  <a:pt x="116291" y="215740"/>
                  <a:pt x="116215" y="216566"/>
                </a:cubicBezTo>
                <a:cubicBezTo>
                  <a:pt x="118196" y="218953"/>
                  <a:pt x="117460" y="221925"/>
                  <a:pt x="115517" y="223690"/>
                </a:cubicBezTo>
                <a:cubicBezTo>
                  <a:pt x="111783" y="256749"/>
                  <a:pt x="100721" y="289756"/>
                  <a:pt x="93876" y="322750"/>
                </a:cubicBezTo>
                <a:cubicBezTo>
                  <a:pt x="124826" y="308272"/>
                  <a:pt x="154811" y="292270"/>
                  <a:pt x="184668" y="275468"/>
                </a:cubicBezTo>
                <a:cubicBezTo>
                  <a:pt x="189685" y="272624"/>
                  <a:pt x="194270" y="275227"/>
                  <a:pt x="196238" y="279151"/>
                </a:cubicBezTo>
                <a:cubicBezTo>
                  <a:pt x="212113" y="287711"/>
                  <a:pt x="227607" y="296995"/>
                  <a:pt x="243012" y="306367"/>
                </a:cubicBezTo>
                <a:cubicBezTo>
                  <a:pt x="251356" y="311447"/>
                  <a:pt x="259636" y="316642"/>
                  <a:pt x="267942" y="321798"/>
                </a:cubicBezTo>
                <a:cubicBezTo>
                  <a:pt x="274394" y="325798"/>
                  <a:pt x="289989" y="339552"/>
                  <a:pt x="294422" y="334003"/>
                </a:cubicBezTo>
                <a:cubicBezTo>
                  <a:pt x="299845" y="327221"/>
                  <a:pt x="283004" y="288079"/>
                  <a:pt x="280477" y="279761"/>
                </a:cubicBezTo>
                <a:cubicBezTo>
                  <a:pt x="274356" y="259695"/>
                  <a:pt x="267879" y="239680"/>
                  <a:pt x="262443" y="219411"/>
                </a:cubicBezTo>
                <a:cubicBezTo>
                  <a:pt x="261465" y="215766"/>
                  <a:pt x="262913" y="212984"/>
                  <a:pt x="265250" y="211422"/>
                </a:cubicBezTo>
                <a:cubicBezTo>
                  <a:pt x="265834" y="210000"/>
                  <a:pt x="266863" y="208704"/>
                  <a:pt x="268755" y="207841"/>
                </a:cubicBezTo>
                <a:cubicBezTo>
                  <a:pt x="300594" y="193388"/>
                  <a:pt x="331188" y="176866"/>
                  <a:pt x="360856" y="158527"/>
                </a:cubicBezTo>
                <a:cubicBezTo>
                  <a:pt x="328686" y="152050"/>
                  <a:pt x="296441" y="145967"/>
                  <a:pt x="264259" y="139540"/>
                </a:cubicBezTo>
                <a:cubicBezTo>
                  <a:pt x="262062" y="139109"/>
                  <a:pt x="260729" y="137661"/>
                  <a:pt x="260017" y="135908"/>
                </a:cubicBezTo>
                <a:cubicBezTo>
                  <a:pt x="257770" y="135299"/>
                  <a:pt x="255776" y="133762"/>
                  <a:pt x="254976" y="130803"/>
                </a:cubicBezTo>
                <a:moveTo>
                  <a:pt x="387805" y="161727"/>
                </a:moveTo>
                <a:cubicBezTo>
                  <a:pt x="352867" y="183952"/>
                  <a:pt x="316545" y="203447"/>
                  <a:pt x="278852" y="220554"/>
                </a:cubicBezTo>
                <a:cubicBezTo>
                  <a:pt x="288389" y="249484"/>
                  <a:pt x="296619" y="278910"/>
                  <a:pt x="305369" y="308082"/>
                </a:cubicBezTo>
                <a:cubicBezTo>
                  <a:pt x="308760" y="319423"/>
                  <a:pt x="318539" y="339654"/>
                  <a:pt x="307795" y="350144"/>
                </a:cubicBezTo>
                <a:cubicBezTo>
                  <a:pt x="295641" y="362031"/>
                  <a:pt x="278915" y="346512"/>
                  <a:pt x="268615" y="339997"/>
                </a:cubicBezTo>
                <a:cubicBezTo>
                  <a:pt x="243139" y="323881"/>
                  <a:pt x="217409" y="307955"/>
                  <a:pt x="192873" y="290403"/>
                </a:cubicBezTo>
                <a:cubicBezTo>
                  <a:pt x="158925" y="311981"/>
                  <a:pt x="122857" y="330307"/>
                  <a:pt x="86218" y="346842"/>
                </a:cubicBezTo>
                <a:cubicBezTo>
                  <a:pt x="78395" y="350386"/>
                  <a:pt x="71168" y="344607"/>
                  <a:pt x="72451" y="336263"/>
                </a:cubicBezTo>
                <a:cubicBezTo>
                  <a:pt x="78191" y="299319"/>
                  <a:pt x="84516" y="254729"/>
                  <a:pt x="104226" y="221366"/>
                </a:cubicBezTo>
                <a:cubicBezTo>
                  <a:pt x="65618" y="198519"/>
                  <a:pt x="32116" y="164750"/>
                  <a:pt x="2309" y="131819"/>
                </a:cubicBezTo>
                <a:cubicBezTo>
                  <a:pt x="-2504" y="126498"/>
                  <a:pt x="696" y="117328"/>
                  <a:pt x="8303" y="117354"/>
                </a:cubicBezTo>
                <a:cubicBezTo>
                  <a:pt x="55725" y="117481"/>
                  <a:pt x="103325" y="118585"/>
                  <a:pt x="150569" y="122916"/>
                </a:cubicBezTo>
                <a:cubicBezTo>
                  <a:pt x="165987" y="81209"/>
                  <a:pt x="193088" y="41865"/>
                  <a:pt x="215974" y="4184"/>
                </a:cubicBezTo>
                <a:cubicBezTo>
                  <a:pt x="220076" y="-2572"/>
                  <a:pt x="229195" y="-528"/>
                  <a:pt x="231760" y="6254"/>
                </a:cubicBezTo>
                <a:cubicBezTo>
                  <a:pt x="246670" y="45649"/>
                  <a:pt x="259357" y="85743"/>
                  <a:pt x="269911" y="126523"/>
                </a:cubicBezTo>
                <a:cubicBezTo>
                  <a:pt x="308862" y="130409"/>
                  <a:pt x="347660" y="137419"/>
                  <a:pt x="385773" y="146144"/>
                </a:cubicBezTo>
                <a:cubicBezTo>
                  <a:pt x="393241" y="147846"/>
                  <a:pt x="393710" y="157981"/>
                  <a:pt x="387805" y="161727"/>
                </a:cubicBezTo>
              </a:path>
            </a:pathLst>
          </a:custGeom>
          <a:solidFill>
            <a:schemeClr val="bg1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xmlns="" id="{49381EAC-6A9B-4CF2-9CAC-5293FAF6701B}"/>
              </a:ext>
            </a:extLst>
          </p:cNvPr>
          <p:cNvGrpSpPr/>
          <p:nvPr/>
        </p:nvGrpSpPr>
        <p:grpSpPr>
          <a:xfrm>
            <a:off x="5169729" y="377144"/>
            <a:ext cx="1641162" cy="1120263"/>
            <a:chOff x="7303724" y="2240580"/>
            <a:chExt cx="1641162" cy="1120263"/>
          </a:xfrm>
          <a:solidFill>
            <a:schemeClr val="bg1"/>
          </a:solidFill>
        </p:grpSpPr>
        <p:sp>
          <p:nvSpPr>
            <p:cNvPr id="15" name="รูปแบบอิสระ: รูปร่าง 14">
              <a:extLst>
                <a:ext uri="{FF2B5EF4-FFF2-40B4-BE49-F238E27FC236}">
                  <a16:creationId xmlns:a16="http://schemas.microsoft.com/office/drawing/2014/main" xmlns="" id="{81FC0AFF-9E51-4320-89F5-80F8E1C01C41}"/>
                </a:ext>
              </a:extLst>
            </p:cNvPr>
            <p:cNvSpPr/>
            <p:nvPr/>
          </p:nvSpPr>
          <p:spPr>
            <a:xfrm flipV="1">
              <a:off x="7303724" y="2240580"/>
              <a:ext cx="1641162" cy="1120263"/>
            </a:xfrm>
            <a:custGeom>
              <a:avLst/>
              <a:gdLst>
                <a:gd name="connsiteX0" fmla="*/ 1594304 w 1641162"/>
                <a:gd name="connsiteY0" fmla="*/ 99715 h 1120263"/>
                <a:gd name="connsiteX1" fmla="*/ 1521863 w 1641162"/>
                <a:gd name="connsiteY1" fmla="*/ 91396 h 1120263"/>
                <a:gd name="connsiteX2" fmla="*/ 1389313 w 1641162"/>
                <a:gd name="connsiteY2" fmla="*/ 125496 h 1120263"/>
                <a:gd name="connsiteX3" fmla="*/ 1378480 w 1641162"/>
                <a:gd name="connsiteY3" fmla="*/ 114091 h 1120263"/>
                <a:gd name="connsiteX4" fmla="*/ 1290659 w 1641162"/>
                <a:gd name="connsiteY4" fmla="*/ 115844 h 1120263"/>
                <a:gd name="connsiteX5" fmla="*/ 1167952 w 1641162"/>
                <a:gd name="connsiteY5" fmla="*/ 203423 h 1120263"/>
                <a:gd name="connsiteX6" fmla="*/ 1154604 w 1641162"/>
                <a:gd name="connsiteY6" fmla="*/ 199511 h 1120263"/>
                <a:gd name="connsiteX7" fmla="*/ 1118676 w 1641162"/>
                <a:gd name="connsiteY7" fmla="*/ 168320 h 1120263"/>
                <a:gd name="connsiteX8" fmla="*/ 1063075 w 1641162"/>
                <a:gd name="connsiteY8" fmla="*/ 249524 h 1120263"/>
                <a:gd name="connsiteX9" fmla="*/ 1080131 w 1641162"/>
                <a:gd name="connsiteY9" fmla="*/ 273476 h 1120263"/>
                <a:gd name="connsiteX10" fmla="*/ 1105810 w 1641162"/>
                <a:gd name="connsiteY10" fmla="*/ 231058 h 1120263"/>
                <a:gd name="connsiteX11" fmla="*/ 1115628 w 1641162"/>
                <a:gd name="connsiteY11" fmla="*/ 233928 h 1120263"/>
                <a:gd name="connsiteX12" fmla="*/ 1123222 w 1641162"/>
                <a:gd name="connsiteY12" fmla="*/ 276486 h 1120263"/>
                <a:gd name="connsiteX13" fmla="*/ 1145536 w 1641162"/>
                <a:gd name="connsiteY13" fmla="*/ 255531 h 1120263"/>
                <a:gd name="connsiteX14" fmla="*/ 1189808 w 1641162"/>
                <a:gd name="connsiteY14" fmla="*/ 219971 h 1120263"/>
                <a:gd name="connsiteX15" fmla="*/ 1306496 w 1641162"/>
                <a:gd name="connsiteY15" fmla="*/ 153194 h 1120263"/>
                <a:gd name="connsiteX16" fmla="*/ 1316008 w 1641162"/>
                <a:gd name="connsiteY16" fmla="*/ 158922 h 1120263"/>
                <a:gd name="connsiteX17" fmla="*/ 1309595 w 1641162"/>
                <a:gd name="connsiteY17" fmla="*/ 194685 h 1120263"/>
                <a:gd name="connsiteX18" fmla="*/ 1497682 w 1641162"/>
                <a:gd name="connsiteY18" fmla="*/ 190951 h 1120263"/>
                <a:gd name="connsiteX19" fmla="*/ 1500743 w 1641162"/>
                <a:gd name="connsiteY19" fmla="*/ 203651 h 1120263"/>
                <a:gd name="connsiteX20" fmla="*/ 1409480 w 1641162"/>
                <a:gd name="connsiteY20" fmla="*/ 317138 h 1120263"/>
                <a:gd name="connsiteX21" fmla="*/ 1322955 w 1641162"/>
                <a:gd name="connsiteY21" fmla="*/ 377857 h 1120263"/>
                <a:gd name="connsiteX22" fmla="*/ 1342208 w 1641162"/>
                <a:gd name="connsiteY22" fmla="*/ 383648 h 1120263"/>
                <a:gd name="connsiteX23" fmla="*/ 1344977 w 1641162"/>
                <a:gd name="connsiteY23" fmla="*/ 395091 h 1120263"/>
                <a:gd name="connsiteX24" fmla="*/ 1205455 w 1641162"/>
                <a:gd name="connsiteY24" fmla="*/ 466084 h 1120263"/>
                <a:gd name="connsiteX25" fmla="*/ 1220606 w 1641162"/>
                <a:gd name="connsiteY25" fmla="*/ 510826 h 1120263"/>
                <a:gd name="connsiteX26" fmla="*/ 1221622 w 1641162"/>
                <a:gd name="connsiteY26" fmla="*/ 510648 h 1120263"/>
                <a:gd name="connsiteX27" fmla="*/ 1259785 w 1641162"/>
                <a:gd name="connsiteY27" fmla="*/ 508235 h 1120263"/>
                <a:gd name="connsiteX28" fmla="*/ 1277438 w 1641162"/>
                <a:gd name="connsiteY28" fmla="*/ 487813 h 1120263"/>
                <a:gd name="connsiteX29" fmla="*/ 1280118 w 1641162"/>
                <a:gd name="connsiteY29" fmla="*/ 470059 h 1120263"/>
                <a:gd name="connsiteX30" fmla="*/ 1484144 w 1641162"/>
                <a:gd name="connsiteY30" fmla="*/ 355200 h 1120263"/>
                <a:gd name="connsiteX31" fmla="*/ 1446564 w 1641162"/>
                <a:gd name="connsiteY31" fmla="*/ 354095 h 1120263"/>
                <a:gd name="connsiteX32" fmla="*/ 1440849 w 1641162"/>
                <a:gd name="connsiteY32" fmla="*/ 339414 h 1120263"/>
                <a:gd name="connsiteX33" fmla="*/ 1609290 w 1641162"/>
                <a:gd name="connsiteY33" fmla="*/ 134005 h 1120263"/>
                <a:gd name="connsiteX34" fmla="*/ 1594304 w 1641162"/>
                <a:gd name="connsiteY34" fmla="*/ 99715 h 1120263"/>
                <a:gd name="connsiteX35" fmla="*/ 1005023 w 1641162"/>
                <a:gd name="connsiteY35" fmla="*/ 210293 h 1120263"/>
                <a:gd name="connsiteX36" fmla="*/ 1004795 w 1641162"/>
                <a:gd name="connsiteY36" fmla="*/ 210801 h 1120263"/>
                <a:gd name="connsiteX37" fmla="*/ 991206 w 1641162"/>
                <a:gd name="connsiteY37" fmla="*/ 228302 h 1120263"/>
                <a:gd name="connsiteX38" fmla="*/ 1069666 w 1641162"/>
                <a:gd name="connsiteY38" fmla="*/ 320021 h 1120263"/>
                <a:gd name="connsiteX39" fmla="*/ 1084170 w 1641162"/>
                <a:gd name="connsiteY39" fmla="*/ 313938 h 1120263"/>
                <a:gd name="connsiteX40" fmla="*/ 1005023 w 1641162"/>
                <a:gd name="connsiteY40" fmla="*/ 210293 h 1120263"/>
                <a:gd name="connsiteX41" fmla="*/ 986634 w 1641162"/>
                <a:gd name="connsiteY41" fmla="*/ 234004 h 1120263"/>
                <a:gd name="connsiteX42" fmla="*/ 975242 w 1641162"/>
                <a:gd name="connsiteY42" fmla="*/ 248063 h 1120263"/>
                <a:gd name="connsiteX43" fmla="*/ 946489 w 1641162"/>
                <a:gd name="connsiteY43" fmla="*/ 281769 h 1120263"/>
                <a:gd name="connsiteX44" fmla="*/ 1011983 w 1641162"/>
                <a:gd name="connsiteY44" fmla="*/ 344951 h 1120263"/>
                <a:gd name="connsiteX45" fmla="*/ 1013037 w 1641162"/>
                <a:gd name="connsiteY45" fmla="*/ 347009 h 1120263"/>
                <a:gd name="connsiteX46" fmla="*/ 1059595 w 1641162"/>
                <a:gd name="connsiteY46" fmla="*/ 324250 h 1120263"/>
                <a:gd name="connsiteX47" fmla="*/ 986634 w 1641162"/>
                <a:gd name="connsiteY47" fmla="*/ 234004 h 1120263"/>
                <a:gd name="connsiteX48" fmla="*/ 884487 w 1641162"/>
                <a:gd name="connsiteY48" fmla="*/ 259773 h 1120263"/>
                <a:gd name="connsiteX49" fmla="*/ 883954 w 1641162"/>
                <a:gd name="connsiteY49" fmla="*/ 260408 h 1120263"/>
                <a:gd name="connsiteX50" fmla="*/ 741663 w 1641162"/>
                <a:gd name="connsiteY50" fmla="*/ 368307 h 1120263"/>
                <a:gd name="connsiteX51" fmla="*/ 736545 w 1641162"/>
                <a:gd name="connsiteY51" fmla="*/ 372091 h 1120263"/>
                <a:gd name="connsiteX52" fmla="*/ 384132 w 1641162"/>
                <a:gd name="connsiteY52" fmla="*/ 627958 h 1120263"/>
                <a:gd name="connsiteX53" fmla="*/ 162822 w 1641162"/>
                <a:gd name="connsiteY53" fmla="*/ 803662 h 1120263"/>
                <a:gd name="connsiteX54" fmla="*/ 99551 w 1641162"/>
                <a:gd name="connsiteY54" fmla="*/ 883278 h 1120263"/>
                <a:gd name="connsiteX55" fmla="*/ 247086 w 1641162"/>
                <a:gd name="connsiteY55" fmla="*/ 1087011 h 1120263"/>
                <a:gd name="connsiteX56" fmla="*/ 328760 w 1641162"/>
                <a:gd name="connsiteY56" fmla="*/ 1067276 h 1120263"/>
                <a:gd name="connsiteX57" fmla="*/ 586431 w 1641162"/>
                <a:gd name="connsiteY57" fmla="*/ 941635 h 1120263"/>
                <a:gd name="connsiteX58" fmla="*/ 1109455 w 1641162"/>
                <a:gd name="connsiteY58" fmla="*/ 632568 h 1120263"/>
                <a:gd name="connsiteX59" fmla="*/ 1111094 w 1641162"/>
                <a:gd name="connsiteY59" fmla="*/ 632022 h 1120263"/>
                <a:gd name="connsiteX60" fmla="*/ 1083268 w 1641162"/>
                <a:gd name="connsiteY60" fmla="*/ 488575 h 1120263"/>
                <a:gd name="connsiteX61" fmla="*/ 1044558 w 1641162"/>
                <a:gd name="connsiteY61" fmla="*/ 508108 h 1120263"/>
                <a:gd name="connsiteX62" fmla="*/ 844762 w 1641162"/>
                <a:gd name="connsiteY62" fmla="*/ 511931 h 1120263"/>
                <a:gd name="connsiteX63" fmla="*/ 880296 w 1641162"/>
                <a:gd name="connsiteY63" fmla="*/ 453054 h 1120263"/>
                <a:gd name="connsiteX64" fmla="*/ 987167 w 1641162"/>
                <a:gd name="connsiteY64" fmla="*/ 362427 h 1120263"/>
                <a:gd name="connsiteX65" fmla="*/ 999549 w 1641162"/>
                <a:gd name="connsiteY65" fmla="*/ 354807 h 1120263"/>
                <a:gd name="connsiteX66" fmla="*/ 884487 w 1641162"/>
                <a:gd name="connsiteY66" fmla="*/ 259773 h 1120263"/>
                <a:gd name="connsiteX67" fmla="*/ 951175 w 1641162"/>
                <a:gd name="connsiteY67" fmla="*/ 26829 h 1120263"/>
                <a:gd name="connsiteX68" fmla="*/ 744698 w 1641162"/>
                <a:gd name="connsiteY68" fmla="*/ 344469 h 1120263"/>
                <a:gd name="connsiteX69" fmla="*/ 877947 w 1641162"/>
                <a:gd name="connsiteY69" fmla="*/ 252165 h 1120263"/>
                <a:gd name="connsiteX70" fmla="*/ 881744 w 1641162"/>
                <a:gd name="connsiteY70" fmla="*/ 251670 h 1120263"/>
                <a:gd name="connsiteX71" fmla="*/ 886761 w 1641162"/>
                <a:gd name="connsiteY71" fmla="*/ 249994 h 1120263"/>
                <a:gd name="connsiteX72" fmla="*/ 915259 w 1641162"/>
                <a:gd name="connsiteY72" fmla="*/ 262554 h 1120263"/>
                <a:gd name="connsiteX73" fmla="*/ 951175 w 1641162"/>
                <a:gd name="connsiteY73" fmla="*/ 26829 h 1120263"/>
                <a:gd name="connsiteX74" fmla="*/ 42667 w 1641162"/>
                <a:gd name="connsiteY74" fmla="*/ 1078655 h 1120263"/>
                <a:gd name="connsiteX75" fmla="*/ 112047 w 1641162"/>
                <a:gd name="connsiteY75" fmla="*/ 1100753 h 1120263"/>
                <a:gd name="connsiteX76" fmla="*/ 184780 w 1641162"/>
                <a:gd name="connsiteY76" fmla="*/ 1096295 h 1120263"/>
                <a:gd name="connsiteX77" fmla="*/ 227478 w 1641162"/>
                <a:gd name="connsiteY77" fmla="*/ 1090479 h 1120263"/>
                <a:gd name="connsiteX78" fmla="*/ 91257 w 1641162"/>
                <a:gd name="connsiteY78" fmla="*/ 895394 h 1120263"/>
                <a:gd name="connsiteX79" fmla="*/ 42667 w 1641162"/>
                <a:gd name="connsiteY79" fmla="*/ 1078655 h 1120263"/>
                <a:gd name="connsiteX80" fmla="*/ 1274543 w 1641162"/>
                <a:gd name="connsiteY80" fmla="*/ 709593 h 1120263"/>
                <a:gd name="connsiteX81" fmla="*/ 1332544 w 1641162"/>
                <a:gd name="connsiteY81" fmla="*/ 677107 h 1120263"/>
                <a:gd name="connsiteX82" fmla="*/ 1300082 w 1641162"/>
                <a:gd name="connsiteY82" fmla="*/ 650195 h 1120263"/>
                <a:gd name="connsiteX83" fmla="*/ 1126575 w 1641162"/>
                <a:gd name="connsiteY83" fmla="*/ 630955 h 1120263"/>
                <a:gd name="connsiteX84" fmla="*/ 1126575 w 1641162"/>
                <a:gd name="connsiteY84" fmla="*/ 638702 h 1120263"/>
                <a:gd name="connsiteX85" fmla="*/ 1122778 w 1641162"/>
                <a:gd name="connsiteY85" fmla="*/ 644887 h 1120263"/>
                <a:gd name="connsiteX86" fmla="*/ 1118828 w 1641162"/>
                <a:gd name="connsiteY86" fmla="*/ 649675 h 1120263"/>
                <a:gd name="connsiteX87" fmla="*/ 981604 w 1641162"/>
                <a:gd name="connsiteY87" fmla="*/ 732834 h 1120263"/>
                <a:gd name="connsiteX88" fmla="*/ 1274543 w 1641162"/>
                <a:gd name="connsiteY88" fmla="*/ 709593 h 1120263"/>
                <a:gd name="connsiteX89" fmla="*/ 1181033 w 1641162"/>
                <a:gd name="connsiteY89" fmla="*/ 586797 h 1120263"/>
                <a:gd name="connsiteX90" fmla="*/ 1183636 w 1641162"/>
                <a:gd name="connsiteY90" fmla="*/ 586454 h 1120263"/>
                <a:gd name="connsiteX91" fmla="*/ 1150616 w 1641162"/>
                <a:gd name="connsiteY91" fmla="*/ 439693 h 1120263"/>
                <a:gd name="connsiteX92" fmla="*/ 1091828 w 1641162"/>
                <a:gd name="connsiteY92" fmla="*/ 483419 h 1120263"/>
                <a:gd name="connsiteX93" fmla="*/ 1124391 w 1641162"/>
                <a:gd name="connsiteY93" fmla="*/ 591522 h 1120263"/>
                <a:gd name="connsiteX94" fmla="*/ 1181033 w 1641162"/>
                <a:gd name="connsiteY94" fmla="*/ 586797 h 1120263"/>
                <a:gd name="connsiteX95" fmla="*/ 888424 w 1641162"/>
                <a:gd name="connsiteY95" fmla="*/ 474986 h 1120263"/>
                <a:gd name="connsiteX96" fmla="*/ 910713 w 1641162"/>
                <a:gd name="connsiteY96" fmla="*/ 512972 h 1120263"/>
                <a:gd name="connsiteX97" fmla="*/ 973756 w 1641162"/>
                <a:gd name="connsiteY97" fmla="*/ 509569 h 1120263"/>
                <a:gd name="connsiteX98" fmla="*/ 1077909 w 1641162"/>
                <a:gd name="connsiteY98" fmla="*/ 469424 h 1120263"/>
                <a:gd name="connsiteX99" fmla="*/ 1254121 w 1641162"/>
                <a:gd name="connsiteY99" fmla="*/ 298901 h 1120263"/>
                <a:gd name="connsiteX100" fmla="*/ 888424 w 1641162"/>
                <a:gd name="connsiteY100" fmla="*/ 474986 h 1120263"/>
                <a:gd name="connsiteX101" fmla="*/ 1308680 w 1641162"/>
                <a:gd name="connsiteY101" fmla="*/ 384563 h 1120263"/>
                <a:gd name="connsiteX102" fmla="*/ 1301772 w 1641162"/>
                <a:gd name="connsiteY102" fmla="*/ 371444 h 1120263"/>
                <a:gd name="connsiteX103" fmla="*/ 1413443 w 1641162"/>
                <a:gd name="connsiteY103" fmla="*/ 290938 h 1120263"/>
                <a:gd name="connsiteX104" fmla="*/ 1480537 w 1641162"/>
                <a:gd name="connsiteY104" fmla="*/ 203715 h 1120263"/>
                <a:gd name="connsiteX105" fmla="*/ 1304019 w 1641162"/>
                <a:gd name="connsiteY105" fmla="*/ 205988 h 1120263"/>
                <a:gd name="connsiteX106" fmla="*/ 1294494 w 1641162"/>
                <a:gd name="connsiteY106" fmla="*/ 199829 h 1120263"/>
                <a:gd name="connsiteX107" fmla="*/ 1302419 w 1641162"/>
                <a:gd name="connsiteY107" fmla="*/ 169361 h 1120263"/>
                <a:gd name="connsiteX108" fmla="*/ 1187738 w 1641162"/>
                <a:gd name="connsiteY108" fmla="*/ 237929 h 1120263"/>
                <a:gd name="connsiteX109" fmla="*/ 1141078 w 1641162"/>
                <a:gd name="connsiteY109" fmla="*/ 277540 h 1120263"/>
                <a:gd name="connsiteX110" fmla="*/ 1117926 w 1641162"/>
                <a:gd name="connsiteY110" fmla="*/ 290875 h 1120263"/>
                <a:gd name="connsiteX111" fmla="*/ 1112364 w 1641162"/>
                <a:gd name="connsiteY111" fmla="*/ 287522 h 1120263"/>
                <a:gd name="connsiteX112" fmla="*/ 1105252 w 1641162"/>
                <a:gd name="connsiteY112" fmla="*/ 249536 h 1120263"/>
                <a:gd name="connsiteX113" fmla="*/ 1086684 w 1641162"/>
                <a:gd name="connsiteY113" fmla="*/ 283687 h 1120263"/>
                <a:gd name="connsiteX114" fmla="*/ 1100896 w 1641162"/>
                <a:gd name="connsiteY114" fmla="*/ 307982 h 1120263"/>
                <a:gd name="connsiteX115" fmla="*/ 1264599 w 1641162"/>
                <a:gd name="connsiteY115" fmla="*/ 286265 h 1120263"/>
                <a:gd name="connsiteX116" fmla="*/ 1277781 w 1641162"/>
                <a:gd name="connsiteY116" fmla="*/ 296349 h 1120263"/>
                <a:gd name="connsiteX117" fmla="*/ 1177781 w 1641162"/>
                <a:gd name="connsiteY117" fmla="*/ 414103 h 1120263"/>
                <a:gd name="connsiteX118" fmla="*/ 1178493 w 1641162"/>
                <a:gd name="connsiteY118" fmla="*/ 414839 h 1120263"/>
                <a:gd name="connsiteX119" fmla="*/ 1198317 w 1641162"/>
                <a:gd name="connsiteY119" fmla="*/ 450488 h 1120263"/>
                <a:gd name="connsiteX120" fmla="*/ 1325851 w 1641162"/>
                <a:gd name="connsiteY120" fmla="*/ 391014 h 1120263"/>
                <a:gd name="connsiteX121" fmla="*/ 1308680 w 1641162"/>
                <a:gd name="connsiteY121" fmla="*/ 384563 h 1120263"/>
                <a:gd name="connsiteX122" fmla="*/ 1207207 w 1641162"/>
                <a:gd name="connsiteY122" fmla="*/ 534943 h 1120263"/>
                <a:gd name="connsiteX123" fmla="*/ 1170072 w 1641162"/>
                <a:gd name="connsiteY123" fmla="*/ 421901 h 1120263"/>
                <a:gd name="connsiteX124" fmla="*/ 1157068 w 1641162"/>
                <a:gd name="connsiteY124" fmla="*/ 433851 h 1120263"/>
                <a:gd name="connsiteX125" fmla="*/ 1197733 w 1641162"/>
                <a:gd name="connsiteY125" fmla="*/ 583063 h 1120263"/>
                <a:gd name="connsiteX126" fmla="*/ 1207207 w 1641162"/>
                <a:gd name="connsiteY126" fmla="*/ 534943 h 1120263"/>
                <a:gd name="connsiteX127" fmla="*/ 1469844 w 1641162"/>
                <a:gd name="connsiteY127" fmla="*/ 337585 h 1120263"/>
                <a:gd name="connsiteX128" fmla="*/ 1500425 w 1641162"/>
                <a:gd name="connsiteY128" fmla="*/ 338258 h 1120263"/>
                <a:gd name="connsiteX129" fmla="*/ 1507715 w 1641162"/>
                <a:gd name="connsiteY129" fmla="*/ 351543 h 1120263"/>
                <a:gd name="connsiteX130" fmla="*/ 1312046 w 1641162"/>
                <a:gd name="connsiteY130" fmla="*/ 484130 h 1120263"/>
                <a:gd name="connsiteX131" fmla="*/ 1320669 w 1641162"/>
                <a:gd name="connsiteY131" fmla="*/ 490684 h 1120263"/>
                <a:gd name="connsiteX132" fmla="*/ 1320301 w 1641162"/>
                <a:gd name="connsiteY132" fmla="*/ 504666 h 1120263"/>
                <a:gd name="connsiteX133" fmla="*/ 1223679 w 1641162"/>
                <a:gd name="connsiteY133" fmla="*/ 525571 h 1120263"/>
                <a:gd name="connsiteX134" fmla="*/ 1228416 w 1641162"/>
                <a:gd name="connsiteY134" fmla="*/ 573907 h 1120263"/>
                <a:gd name="connsiteX135" fmla="*/ 1215818 w 1641162"/>
                <a:gd name="connsiteY135" fmla="*/ 600196 h 1120263"/>
                <a:gd name="connsiteX136" fmla="*/ 1174263 w 1641162"/>
                <a:gd name="connsiteY136" fmla="*/ 601567 h 1120263"/>
                <a:gd name="connsiteX137" fmla="*/ 1125635 w 1641162"/>
                <a:gd name="connsiteY137" fmla="*/ 604285 h 1120263"/>
                <a:gd name="connsiteX138" fmla="*/ 1126207 w 1641162"/>
                <a:gd name="connsiteY138" fmla="*/ 614775 h 1120263"/>
                <a:gd name="connsiteX139" fmla="*/ 1369399 w 1641162"/>
                <a:gd name="connsiteY139" fmla="*/ 653751 h 1120263"/>
                <a:gd name="connsiteX140" fmla="*/ 1372777 w 1641162"/>
                <a:gd name="connsiteY140" fmla="*/ 667772 h 1120263"/>
                <a:gd name="connsiteX141" fmla="*/ 971013 w 1641162"/>
                <a:gd name="connsiteY141" fmla="*/ 741445 h 1120263"/>
                <a:gd name="connsiteX142" fmla="*/ 969184 w 1641162"/>
                <a:gd name="connsiteY142" fmla="*/ 740378 h 1120263"/>
                <a:gd name="connsiteX143" fmla="*/ 496426 w 1641162"/>
                <a:gd name="connsiteY143" fmla="*/ 1016476 h 1120263"/>
                <a:gd name="connsiteX144" fmla="*/ 209329 w 1641162"/>
                <a:gd name="connsiteY144" fmla="*/ 1113148 h 1120263"/>
                <a:gd name="connsiteX145" fmla="*/ 69375 w 1641162"/>
                <a:gd name="connsiteY145" fmla="*/ 1119815 h 1120263"/>
                <a:gd name="connsiteX146" fmla="*/ 4719 w 1641162"/>
                <a:gd name="connsiteY146" fmla="*/ 1102709 h 1120263"/>
                <a:gd name="connsiteX147" fmla="*/ 12695 w 1641162"/>
                <a:gd name="connsiteY147" fmla="*/ 1031614 h 1120263"/>
                <a:gd name="connsiteX148" fmla="*/ 72461 w 1641162"/>
                <a:gd name="connsiteY148" fmla="*/ 893540 h 1120263"/>
                <a:gd name="connsiteX149" fmla="*/ 273553 w 1641162"/>
                <a:gd name="connsiteY149" fmla="*/ 687025 h 1120263"/>
                <a:gd name="connsiteX150" fmla="*/ 729750 w 1641162"/>
                <a:gd name="connsiteY150" fmla="*/ 354972 h 1120263"/>
                <a:gd name="connsiteX151" fmla="*/ 955150 w 1641162"/>
                <a:gd name="connsiteY151" fmla="*/ 1582 h 1120263"/>
                <a:gd name="connsiteX152" fmla="*/ 968853 w 1641162"/>
                <a:gd name="connsiteY152" fmla="*/ 9837 h 1120263"/>
                <a:gd name="connsiteX153" fmla="*/ 930741 w 1641162"/>
                <a:gd name="connsiteY153" fmla="*/ 271253 h 1120263"/>
                <a:gd name="connsiteX154" fmla="*/ 992247 w 1641162"/>
                <a:gd name="connsiteY154" fmla="*/ 200578 h 1120263"/>
                <a:gd name="connsiteX155" fmla="*/ 1000756 w 1641162"/>
                <a:gd name="connsiteY155" fmla="*/ 199117 h 1120263"/>
                <a:gd name="connsiteX156" fmla="*/ 1009798 w 1641162"/>
                <a:gd name="connsiteY156" fmla="*/ 196400 h 1120263"/>
                <a:gd name="connsiteX157" fmla="*/ 1055620 w 1641162"/>
                <a:gd name="connsiteY157" fmla="*/ 240469 h 1120263"/>
                <a:gd name="connsiteX158" fmla="*/ 1148597 w 1641162"/>
                <a:gd name="connsiteY158" fmla="*/ 126474 h 1120263"/>
                <a:gd name="connsiteX159" fmla="*/ 1160243 w 1641162"/>
                <a:gd name="connsiteY159" fmla="*/ 133497 h 1120263"/>
                <a:gd name="connsiteX160" fmla="*/ 1203867 w 1641162"/>
                <a:gd name="connsiteY160" fmla="*/ 152394 h 1120263"/>
                <a:gd name="connsiteX161" fmla="*/ 1265081 w 1641162"/>
                <a:gd name="connsiteY161" fmla="*/ 111653 h 1120263"/>
                <a:gd name="connsiteX162" fmla="*/ 1407588 w 1641162"/>
                <a:gd name="connsiteY162" fmla="*/ 50985 h 1120263"/>
                <a:gd name="connsiteX163" fmla="*/ 1417354 w 1641162"/>
                <a:gd name="connsiteY163" fmla="*/ 61132 h 1120263"/>
                <a:gd name="connsiteX164" fmla="*/ 1405569 w 1641162"/>
                <a:gd name="connsiteY164" fmla="*/ 97683 h 1120263"/>
                <a:gd name="connsiteX165" fmla="*/ 1635388 w 1641162"/>
                <a:gd name="connsiteY165" fmla="*/ 91015 h 1120263"/>
                <a:gd name="connsiteX166" fmla="*/ 1640938 w 1641162"/>
                <a:gd name="connsiteY166" fmla="*/ 101150 h 1120263"/>
                <a:gd name="connsiteX167" fmla="*/ 1469844 w 1641162"/>
                <a:gd name="connsiteY167" fmla="*/ 337585 h 112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641162" h="1120263">
                  <a:moveTo>
                    <a:pt x="1594304" y="99715"/>
                  </a:moveTo>
                  <a:cubicBezTo>
                    <a:pt x="1577375" y="92920"/>
                    <a:pt x="1541764" y="92107"/>
                    <a:pt x="1521863" y="91396"/>
                  </a:cubicBezTo>
                  <a:cubicBezTo>
                    <a:pt x="1473196" y="89644"/>
                    <a:pt x="1430156" y="98419"/>
                    <a:pt x="1389313" y="125496"/>
                  </a:cubicBezTo>
                  <a:cubicBezTo>
                    <a:pt x="1382340" y="130131"/>
                    <a:pt x="1374416" y="120644"/>
                    <a:pt x="1378480" y="114091"/>
                  </a:cubicBezTo>
                  <a:cubicBezTo>
                    <a:pt x="1429000" y="32837"/>
                    <a:pt x="1323870" y="97937"/>
                    <a:pt x="1290659" y="115844"/>
                  </a:cubicBezTo>
                  <a:cubicBezTo>
                    <a:pt x="1246006" y="139910"/>
                    <a:pt x="1205721" y="169565"/>
                    <a:pt x="1167952" y="203423"/>
                  </a:cubicBezTo>
                  <a:cubicBezTo>
                    <a:pt x="1163494" y="207411"/>
                    <a:pt x="1156090" y="205506"/>
                    <a:pt x="1154604" y="199511"/>
                  </a:cubicBezTo>
                  <a:cubicBezTo>
                    <a:pt x="1147174" y="169463"/>
                    <a:pt x="1155353" y="139859"/>
                    <a:pt x="1118676" y="168320"/>
                  </a:cubicBezTo>
                  <a:cubicBezTo>
                    <a:pt x="1093022" y="188208"/>
                    <a:pt x="1076829" y="220403"/>
                    <a:pt x="1063075" y="249524"/>
                  </a:cubicBezTo>
                  <a:cubicBezTo>
                    <a:pt x="1069133" y="257233"/>
                    <a:pt x="1074708" y="265322"/>
                    <a:pt x="1080131" y="273476"/>
                  </a:cubicBezTo>
                  <a:cubicBezTo>
                    <a:pt x="1085224" y="257347"/>
                    <a:pt x="1093517" y="244279"/>
                    <a:pt x="1105810" y="231058"/>
                  </a:cubicBezTo>
                  <a:cubicBezTo>
                    <a:pt x="1108693" y="227959"/>
                    <a:pt x="1114954" y="229623"/>
                    <a:pt x="1115628" y="233928"/>
                  </a:cubicBezTo>
                  <a:cubicBezTo>
                    <a:pt x="1116174" y="237535"/>
                    <a:pt x="1119311" y="274949"/>
                    <a:pt x="1123222" y="276486"/>
                  </a:cubicBezTo>
                  <a:cubicBezTo>
                    <a:pt x="1125191" y="277260"/>
                    <a:pt x="1143606" y="257233"/>
                    <a:pt x="1145536" y="255531"/>
                  </a:cubicBezTo>
                  <a:cubicBezTo>
                    <a:pt x="1159684" y="242945"/>
                    <a:pt x="1174517" y="231134"/>
                    <a:pt x="1189808" y="219971"/>
                  </a:cubicBezTo>
                  <a:cubicBezTo>
                    <a:pt x="1226232" y="193402"/>
                    <a:pt x="1265323" y="171457"/>
                    <a:pt x="1306496" y="153194"/>
                  </a:cubicBezTo>
                  <a:cubicBezTo>
                    <a:pt x="1310738" y="151302"/>
                    <a:pt x="1316186" y="153766"/>
                    <a:pt x="1316008" y="158922"/>
                  </a:cubicBezTo>
                  <a:cubicBezTo>
                    <a:pt x="1315576" y="171711"/>
                    <a:pt x="1313621" y="183077"/>
                    <a:pt x="1309595" y="194685"/>
                  </a:cubicBezTo>
                  <a:cubicBezTo>
                    <a:pt x="1370987" y="178950"/>
                    <a:pt x="1435515" y="180055"/>
                    <a:pt x="1497682" y="190951"/>
                  </a:cubicBezTo>
                  <a:cubicBezTo>
                    <a:pt x="1503613" y="191993"/>
                    <a:pt x="1504375" y="199994"/>
                    <a:pt x="1500743" y="203651"/>
                  </a:cubicBezTo>
                  <a:cubicBezTo>
                    <a:pt x="1466376" y="238348"/>
                    <a:pt x="1443656" y="282302"/>
                    <a:pt x="1409480" y="317138"/>
                  </a:cubicBezTo>
                  <a:cubicBezTo>
                    <a:pt x="1384372" y="342729"/>
                    <a:pt x="1355099" y="362592"/>
                    <a:pt x="1322955" y="377857"/>
                  </a:cubicBezTo>
                  <a:cubicBezTo>
                    <a:pt x="1329394" y="379533"/>
                    <a:pt x="1335782" y="381426"/>
                    <a:pt x="1342208" y="383648"/>
                  </a:cubicBezTo>
                  <a:cubicBezTo>
                    <a:pt x="1346679" y="385198"/>
                    <a:pt x="1349257" y="391700"/>
                    <a:pt x="1344977" y="395091"/>
                  </a:cubicBezTo>
                  <a:cubicBezTo>
                    <a:pt x="1304223" y="427539"/>
                    <a:pt x="1257131" y="456064"/>
                    <a:pt x="1205455" y="466084"/>
                  </a:cubicBezTo>
                  <a:cubicBezTo>
                    <a:pt x="1211576" y="480587"/>
                    <a:pt x="1216809" y="495535"/>
                    <a:pt x="1220606" y="510826"/>
                  </a:cubicBezTo>
                  <a:cubicBezTo>
                    <a:pt x="1220961" y="510788"/>
                    <a:pt x="1221241" y="510635"/>
                    <a:pt x="1221622" y="510648"/>
                  </a:cubicBezTo>
                  <a:cubicBezTo>
                    <a:pt x="1234500" y="512248"/>
                    <a:pt x="1247225" y="511448"/>
                    <a:pt x="1259785" y="508235"/>
                  </a:cubicBezTo>
                  <a:cubicBezTo>
                    <a:pt x="1278124" y="511550"/>
                    <a:pt x="1284004" y="504743"/>
                    <a:pt x="1277438" y="487813"/>
                  </a:cubicBezTo>
                  <a:cubicBezTo>
                    <a:pt x="1267126" y="484715"/>
                    <a:pt x="1270314" y="470897"/>
                    <a:pt x="1280118" y="470059"/>
                  </a:cubicBezTo>
                  <a:cubicBezTo>
                    <a:pt x="1364103" y="462845"/>
                    <a:pt x="1435642" y="422828"/>
                    <a:pt x="1484144" y="355200"/>
                  </a:cubicBezTo>
                  <a:cubicBezTo>
                    <a:pt x="1471622" y="354832"/>
                    <a:pt x="1459099" y="354476"/>
                    <a:pt x="1446564" y="354095"/>
                  </a:cubicBezTo>
                  <a:cubicBezTo>
                    <a:pt x="1439795" y="353905"/>
                    <a:pt x="1434614" y="344113"/>
                    <a:pt x="1440849" y="339414"/>
                  </a:cubicBezTo>
                  <a:cubicBezTo>
                    <a:pt x="1505404" y="290646"/>
                    <a:pt x="1586696" y="215056"/>
                    <a:pt x="1609290" y="134005"/>
                  </a:cubicBezTo>
                  <a:cubicBezTo>
                    <a:pt x="1617557" y="104337"/>
                    <a:pt x="1619005" y="109621"/>
                    <a:pt x="1594304" y="99715"/>
                  </a:cubicBezTo>
                  <a:moveTo>
                    <a:pt x="1005023" y="210293"/>
                  </a:moveTo>
                  <a:cubicBezTo>
                    <a:pt x="1004909" y="210459"/>
                    <a:pt x="1004909" y="210624"/>
                    <a:pt x="1004795" y="210801"/>
                  </a:cubicBezTo>
                  <a:cubicBezTo>
                    <a:pt x="1000388" y="216720"/>
                    <a:pt x="995816" y="222536"/>
                    <a:pt x="991206" y="228302"/>
                  </a:cubicBezTo>
                  <a:cubicBezTo>
                    <a:pt x="1022511" y="254413"/>
                    <a:pt x="1048978" y="284766"/>
                    <a:pt x="1069666" y="320021"/>
                  </a:cubicBezTo>
                  <a:cubicBezTo>
                    <a:pt x="1074518" y="318027"/>
                    <a:pt x="1079255" y="315780"/>
                    <a:pt x="1084170" y="313938"/>
                  </a:cubicBezTo>
                  <a:cubicBezTo>
                    <a:pt x="1062288" y="275419"/>
                    <a:pt x="1035198" y="242640"/>
                    <a:pt x="1005023" y="210293"/>
                  </a:cubicBezTo>
                  <a:moveTo>
                    <a:pt x="986634" y="234004"/>
                  </a:moveTo>
                  <a:cubicBezTo>
                    <a:pt x="982849" y="238691"/>
                    <a:pt x="979039" y="243390"/>
                    <a:pt x="975242" y="248063"/>
                  </a:cubicBezTo>
                  <a:cubicBezTo>
                    <a:pt x="966123" y="259303"/>
                    <a:pt x="957284" y="271990"/>
                    <a:pt x="946489" y="281769"/>
                  </a:cubicBezTo>
                  <a:cubicBezTo>
                    <a:pt x="971267" y="299562"/>
                    <a:pt x="993365" y="321444"/>
                    <a:pt x="1011983" y="344951"/>
                  </a:cubicBezTo>
                  <a:cubicBezTo>
                    <a:pt x="1012503" y="345612"/>
                    <a:pt x="1012745" y="346310"/>
                    <a:pt x="1013037" y="347009"/>
                  </a:cubicBezTo>
                  <a:cubicBezTo>
                    <a:pt x="1028048" y="338601"/>
                    <a:pt x="1043695" y="331172"/>
                    <a:pt x="1059595" y="324250"/>
                  </a:cubicBezTo>
                  <a:cubicBezTo>
                    <a:pt x="1039758" y="290545"/>
                    <a:pt x="1015463" y="260331"/>
                    <a:pt x="986634" y="234004"/>
                  </a:cubicBezTo>
                  <a:moveTo>
                    <a:pt x="884487" y="259773"/>
                  </a:moveTo>
                  <a:cubicBezTo>
                    <a:pt x="884297" y="259976"/>
                    <a:pt x="884195" y="260217"/>
                    <a:pt x="883954" y="260408"/>
                  </a:cubicBezTo>
                  <a:cubicBezTo>
                    <a:pt x="837027" y="296996"/>
                    <a:pt x="789491" y="332836"/>
                    <a:pt x="741663" y="368307"/>
                  </a:cubicBezTo>
                  <a:cubicBezTo>
                    <a:pt x="740799" y="370453"/>
                    <a:pt x="738704" y="371837"/>
                    <a:pt x="736545" y="372091"/>
                  </a:cubicBezTo>
                  <a:cubicBezTo>
                    <a:pt x="619895" y="458502"/>
                    <a:pt x="501353" y="542538"/>
                    <a:pt x="384132" y="627958"/>
                  </a:cubicBezTo>
                  <a:cubicBezTo>
                    <a:pt x="308529" y="683050"/>
                    <a:pt x="226652" y="734511"/>
                    <a:pt x="162822" y="803662"/>
                  </a:cubicBezTo>
                  <a:cubicBezTo>
                    <a:pt x="147188" y="820604"/>
                    <a:pt x="122982" y="849687"/>
                    <a:pt x="99551" y="883278"/>
                  </a:cubicBezTo>
                  <a:cubicBezTo>
                    <a:pt x="176500" y="924401"/>
                    <a:pt x="230018" y="1001998"/>
                    <a:pt x="247086" y="1087011"/>
                  </a:cubicBezTo>
                  <a:cubicBezTo>
                    <a:pt x="274607" y="1081855"/>
                    <a:pt x="301874" y="1075416"/>
                    <a:pt x="328760" y="1067276"/>
                  </a:cubicBezTo>
                  <a:cubicBezTo>
                    <a:pt x="421470" y="1039209"/>
                    <a:pt x="503652" y="990682"/>
                    <a:pt x="586431" y="941635"/>
                  </a:cubicBezTo>
                  <a:cubicBezTo>
                    <a:pt x="760624" y="838422"/>
                    <a:pt x="934271" y="734117"/>
                    <a:pt x="1109455" y="632568"/>
                  </a:cubicBezTo>
                  <a:cubicBezTo>
                    <a:pt x="1110014" y="632250"/>
                    <a:pt x="1110535" y="632225"/>
                    <a:pt x="1111094" y="632022"/>
                  </a:cubicBezTo>
                  <a:cubicBezTo>
                    <a:pt x="1108719" y="582073"/>
                    <a:pt x="1098952" y="535832"/>
                    <a:pt x="1083268" y="488575"/>
                  </a:cubicBezTo>
                  <a:cubicBezTo>
                    <a:pt x="1070860" y="495776"/>
                    <a:pt x="1057995" y="502355"/>
                    <a:pt x="1044558" y="508108"/>
                  </a:cubicBezTo>
                  <a:cubicBezTo>
                    <a:pt x="1010510" y="522662"/>
                    <a:pt x="867279" y="565918"/>
                    <a:pt x="844762" y="511931"/>
                  </a:cubicBezTo>
                  <a:cubicBezTo>
                    <a:pt x="836646" y="492487"/>
                    <a:pt x="869743" y="464928"/>
                    <a:pt x="880296" y="453054"/>
                  </a:cubicBezTo>
                  <a:cubicBezTo>
                    <a:pt x="911411" y="417989"/>
                    <a:pt x="947657" y="387636"/>
                    <a:pt x="987167" y="362427"/>
                  </a:cubicBezTo>
                  <a:cubicBezTo>
                    <a:pt x="991244" y="359823"/>
                    <a:pt x="995397" y="357308"/>
                    <a:pt x="999549" y="354807"/>
                  </a:cubicBezTo>
                  <a:cubicBezTo>
                    <a:pt x="966593" y="314852"/>
                    <a:pt x="927972" y="287128"/>
                    <a:pt x="884487" y="259773"/>
                  </a:cubicBezTo>
                  <a:moveTo>
                    <a:pt x="951175" y="26829"/>
                  </a:moveTo>
                  <a:cubicBezTo>
                    <a:pt x="837370" y="106839"/>
                    <a:pt x="763177" y="205836"/>
                    <a:pt x="744698" y="344469"/>
                  </a:cubicBezTo>
                  <a:cubicBezTo>
                    <a:pt x="788869" y="313303"/>
                    <a:pt x="833217" y="282429"/>
                    <a:pt x="877947" y="252165"/>
                  </a:cubicBezTo>
                  <a:cubicBezTo>
                    <a:pt x="879217" y="251314"/>
                    <a:pt x="880538" y="251264"/>
                    <a:pt x="881744" y="251670"/>
                  </a:cubicBezTo>
                  <a:cubicBezTo>
                    <a:pt x="882798" y="250159"/>
                    <a:pt x="884564" y="249232"/>
                    <a:pt x="886761" y="249994"/>
                  </a:cubicBezTo>
                  <a:cubicBezTo>
                    <a:pt x="896578" y="253423"/>
                    <a:pt x="906052" y="257715"/>
                    <a:pt x="915259" y="262554"/>
                  </a:cubicBezTo>
                  <a:cubicBezTo>
                    <a:pt x="942907" y="185859"/>
                    <a:pt x="955036" y="107970"/>
                    <a:pt x="951175" y="26829"/>
                  </a:cubicBezTo>
                  <a:moveTo>
                    <a:pt x="42667" y="1078655"/>
                  </a:moveTo>
                  <a:cubicBezTo>
                    <a:pt x="64283" y="1106315"/>
                    <a:pt x="78672" y="1101159"/>
                    <a:pt x="112047" y="1100753"/>
                  </a:cubicBezTo>
                  <a:cubicBezTo>
                    <a:pt x="136419" y="1100461"/>
                    <a:pt x="160549" y="1098873"/>
                    <a:pt x="184780" y="1096295"/>
                  </a:cubicBezTo>
                  <a:cubicBezTo>
                    <a:pt x="199093" y="1094771"/>
                    <a:pt x="213305" y="1092752"/>
                    <a:pt x="227478" y="1090479"/>
                  </a:cubicBezTo>
                  <a:cubicBezTo>
                    <a:pt x="208491" y="1008195"/>
                    <a:pt x="160955" y="943260"/>
                    <a:pt x="91257" y="895394"/>
                  </a:cubicBezTo>
                  <a:cubicBezTo>
                    <a:pt x="47836" y="960342"/>
                    <a:pt x="11031" y="1038142"/>
                    <a:pt x="42667" y="1078655"/>
                  </a:cubicBezTo>
                  <a:moveTo>
                    <a:pt x="1274543" y="709593"/>
                  </a:moveTo>
                  <a:cubicBezTo>
                    <a:pt x="1289059" y="702900"/>
                    <a:pt x="1324073" y="690937"/>
                    <a:pt x="1332544" y="677107"/>
                  </a:cubicBezTo>
                  <a:cubicBezTo>
                    <a:pt x="1348241" y="651516"/>
                    <a:pt x="1326029" y="656609"/>
                    <a:pt x="1300082" y="650195"/>
                  </a:cubicBezTo>
                  <a:cubicBezTo>
                    <a:pt x="1243059" y="636111"/>
                    <a:pt x="1185160" y="630917"/>
                    <a:pt x="1126575" y="630955"/>
                  </a:cubicBezTo>
                  <a:cubicBezTo>
                    <a:pt x="1126562" y="633546"/>
                    <a:pt x="1126651" y="636124"/>
                    <a:pt x="1126575" y="638702"/>
                  </a:cubicBezTo>
                  <a:cubicBezTo>
                    <a:pt x="1126486" y="641852"/>
                    <a:pt x="1124860" y="643820"/>
                    <a:pt x="1122778" y="644887"/>
                  </a:cubicBezTo>
                  <a:cubicBezTo>
                    <a:pt x="1122066" y="646703"/>
                    <a:pt x="1120923" y="648418"/>
                    <a:pt x="1118828" y="649675"/>
                  </a:cubicBezTo>
                  <a:cubicBezTo>
                    <a:pt x="1073108" y="677246"/>
                    <a:pt x="1027375" y="705034"/>
                    <a:pt x="981604" y="732834"/>
                  </a:cubicBezTo>
                  <a:cubicBezTo>
                    <a:pt x="1080118" y="756304"/>
                    <a:pt x="1181375" y="752595"/>
                    <a:pt x="1274543" y="709593"/>
                  </a:cubicBezTo>
                  <a:moveTo>
                    <a:pt x="1181033" y="586797"/>
                  </a:moveTo>
                  <a:cubicBezTo>
                    <a:pt x="1181972" y="586696"/>
                    <a:pt x="1182760" y="586556"/>
                    <a:pt x="1183636" y="586454"/>
                  </a:cubicBezTo>
                  <a:cubicBezTo>
                    <a:pt x="1182823" y="533813"/>
                    <a:pt x="1167952" y="488347"/>
                    <a:pt x="1150616" y="439693"/>
                  </a:cubicBezTo>
                  <a:cubicBezTo>
                    <a:pt x="1132188" y="455784"/>
                    <a:pt x="1112707" y="470567"/>
                    <a:pt x="1091828" y="483419"/>
                  </a:cubicBezTo>
                  <a:cubicBezTo>
                    <a:pt x="1109290" y="516719"/>
                    <a:pt x="1120034" y="553879"/>
                    <a:pt x="1124391" y="591522"/>
                  </a:cubicBezTo>
                  <a:cubicBezTo>
                    <a:pt x="1143237" y="589502"/>
                    <a:pt x="1162173" y="588639"/>
                    <a:pt x="1181033" y="586797"/>
                  </a:cubicBezTo>
                  <a:moveTo>
                    <a:pt x="888424" y="474986"/>
                  </a:moveTo>
                  <a:cubicBezTo>
                    <a:pt x="862427" y="505632"/>
                    <a:pt x="866237" y="508210"/>
                    <a:pt x="910713" y="512972"/>
                  </a:cubicBezTo>
                  <a:cubicBezTo>
                    <a:pt x="931363" y="515182"/>
                    <a:pt x="953360" y="513252"/>
                    <a:pt x="973756" y="509569"/>
                  </a:cubicBezTo>
                  <a:cubicBezTo>
                    <a:pt x="1010319" y="502965"/>
                    <a:pt x="1046108" y="488537"/>
                    <a:pt x="1077909" y="469424"/>
                  </a:cubicBezTo>
                  <a:cubicBezTo>
                    <a:pt x="1148635" y="426904"/>
                    <a:pt x="1203270" y="362922"/>
                    <a:pt x="1254121" y="298901"/>
                  </a:cubicBezTo>
                  <a:cubicBezTo>
                    <a:pt x="1113291" y="314675"/>
                    <a:pt x="983090" y="363443"/>
                    <a:pt x="888424" y="474986"/>
                  </a:cubicBezTo>
                  <a:moveTo>
                    <a:pt x="1308680" y="384563"/>
                  </a:moveTo>
                  <a:cubicBezTo>
                    <a:pt x="1300070" y="387865"/>
                    <a:pt x="1293009" y="375254"/>
                    <a:pt x="1301772" y="371444"/>
                  </a:cubicBezTo>
                  <a:cubicBezTo>
                    <a:pt x="1345028" y="352648"/>
                    <a:pt x="1382772" y="327108"/>
                    <a:pt x="1413443" y="290938"/>
                  </a:cubicBezTo>
                  <a:cubicBezTo>
                    <a:pt x="1437268" y="262833"/>
                    <a:pt x="1456597" y="231642"/>
                    <a:pt x="1480537" y="203715"/>
                  </a:cubicBezTo>
                  <a:cubicBezTo>
                    <a:pt x="1420898" y="196006"/>
                    <a:pt x="1364154" y="198876"/>
                    <a:pt x="1304019" y="205988"/>
                  </a:cubicBezTo>
                  <a:cubicBezTo>
                    <a:pt x="1299587" y="209087"/>
                    <a:pt x="1292094" y="206039"/>
                    <a:pt x="1294494" y="199829"/>
                  </a:cubicBezTo>
                  <a:cubicBezTo>
                    <a:pt x="1298800" y="188754"/>
                    <a:pt x="1301264" y="180067"/>
                    <a:pt x="1302419" y="169361"/>
                  </a:cubicBezTo>
                  <a:cubicBezTo>
                    <a:pt x="1261906" y="188246"/>
                    <a:pt x="1223298" y="210674"/>
                    <a:pt x="1187738" y="237929"/>
                  </a:cubicBezTo>
                  <a:cubicBezTo>
                    <a:pt x="1171495" y="250400"/>
                    <a:pt x="1156509" y="264116"/>
                    <a:pt x="1141078" y="277540"/>
                  </a:cubicBezTo>
                  <a:cubicBezTo>
                    <a:pt x="1132823" y="284728"/>
                    <a:pt x="1129077" y="291408"/>
                    <a:pt x="1117926" y="290875"/>
                  </a:cubicBezTo>
                  <a:cubicBezTo>
                    <a:pt x="1115793" y="290773"/>
                    <a:pt x="1113227" y="289630"/>
                    <a:pt x="1112364" y="287522"/>
                  </a:cubicBezTo>
                  <a:cubicBezTo>
                    <a:pt x="1107525" y="275851"/>
                    <a:pt x="1106306" y="262541"/>
                    <a:pt x="1105252" y="249536"/>
                  </a:cubicBezTo>
                  <a:cubicBezTo>
                    <a:pt x="1097060" y="259874"/>
                    <a:pt x="1091396" y="270910"/>
                    <a:pt x="1086684" y="283687"/>
                  </a:cubicBezTo>
                  <a:cubicBezTo>
                    <a:pt x="1091650" y="291688"/>
                    <a:pt x="1096539" y="299739"/>
                    <a:pt x="1100896" y="307982"/>
                  </a:cubicBezTo>
                  <a:cubicBezTo>
                    <a:pt x="1153753" y="290329"/>
                    <a:pt x="1209570" y="281807"/>
                    <a:pt x="1264599" y="286265"/>
                  </a:cubicBezTo>
                  <a:cubicBezTo>
                    <a:pt x="1271647" y="280131"/>
                    <a:pt x="1284093" y="288068"/>
                    <a:pt x="1277781" y="296349"/>
                  </a:cubicBezTo>
                  <a:cubicBezTo>
                    <a:pt x="1246755" y="337014"/>
                    <a:pt x="1214243" y="377832"/>
                    <a:pt x="1177781" y="414103"/>
                  </a:cubicBezTo>
                  <a:cubicBezTo>
                    <a:pt x="1178023" y="414357"/>
                    <a:pt x="1178277" y="414535"/>
                    <a:pt x="1178493" y="414839"/>
                  </a:cubicBezTo>
                  <a:cubicBezTo>
                    <a:pt x="1185808" y="426092"/>
                    <a:pt x="1192323" y="438118"/>
                    <a:pt x="1198317" y="450488"/>
                  </a:cubicBezTo>
                  <a:cubicBezTo>
                    <a:pt x="1246412" y="441878"/>
                    <a:pt x="1285122" y="415893"/>
                    <a:pt x="1325851" y="391014"/>
                  </a:cubicBezTo>
                  <a:cubicBezTo>
                    <a:pt x="1320288" y="388627"/>
                    <a:pt x="1314560" y="386455"/>
                    <a:pt x="1308680" y="384563"/>
                  </a:cubicBezTo>
                  <a:moveTo>
                    <a:pt x="1207207" y="534943"/>
                  </a:moveTo>
                  <a:cubicBezTo>
                    <a:pt x="1200959" y="495332"/>
                    <a:pt x="1187433" y="457880"/>
                    <a:pt x="1170072" y="421901"/>
                  </a:cubicBezTo>
                  <a:cubicBezTo>
                    <a:pt x="1165818" y="425977"/>
                    <a:pt x="1161436" y="429914"/>
                    <a:pt x="1157068" y="433851"/>
                  </a:cubicBezTo>
                  <a:cubicBezTo>
                    <a:pt x="1185744" y="476917"/>
                    <a:pt x="1196209" y="531997"/>
                    <a:pt x="1197733" y="583063"/>
                  </a:cubicBezTo>
                  <a:cubicBezTo>
                    <a:pt x="1214561" y="575939"/>
                    <a:pt x="1211170" y="560076"/>
                    <a:pt x="1207207" y="534943"/>
                  </a:cubicBezTo>
                  <a:moveTo>
                    <a:pt x="1469844" y="337585"/>
                  </a:moveTo>
                  <a:cubicBezTo>
                    <a:pt x="1480029" y="337814"/>
                    <a:pt x="1490227" y="338030"/>
                    <a:pt x="1500425" y="338258"/>
                  </a:cubicBezTo>
                  <a:cubicBezTo>
                    <a:pt x="1506991" y="338398"/>
                    <a:pt x="1511296" y="345878"/>
                    <a:pt x="1507715" y="351543"/>
                  </a:cubicBezTo>
                  <a:cubicBezTo>
                    <a:pt x="1462351" y="422929"/>
                    <a:pt x="1393428" y="469627"/>
                    <a:pt x="1312046" y="484130"/>
                  </a:cubicBezTo>
                  <a:cubicBezTo>
                    <a:pt x="1314281" y="485832"/>
                    <a:pt x="1317024" y="487928"/>
                    <a:pt x="1320669" y="490684"/>
                  </a:cubicBezTo>
                  <a:cubicBezTo>
                    <a:pt x="1325216" y="494100"/>
                    <a:pt x="1326232" y="501783"/>
                    <a:pt x="1320301" y="504666"/>
                  </a:cubicBezTo>
                  <a:cubicBezTo>
                    <a:pt x="1288043" y="520364"/>
                    <a:pt x="1259303" y="526726"/>
                    <a:pt x="1223679" y="525571"/>
                  </a:cubicBezTo>
                  <a:cubicBezTo>
                    <a:pt x="1226753" y="541611"/>
                    <a:pt x="1228543" y="557816"/>
                    <a:pt x="1228416" y="573907"/>
                  </a:cubicBezTo>
                  <a:cubicBezTo>
                    <a:pt x="1228315" y="588397"/>
                    <a:pt x="1229636" y="595205"/>
                    <a:pt x="1215818" y="600196"/>
                  </a:cubicBezTo>
                  <a:cubicBezTo>
                    <a:pt x="1204566" y="604260"/>
                    <a:pt x="1186202" y="601034"/>
                    <a:pt x="1174263" y="601567"/>
                  </a:cubicBezTo>
                  <a:cubicBezTo>
                    <a:pt x="1158020" y="602291"/>
                    <a:pt x="1141878" y="603752"/>
                    <a:pt x="1125635" y="604285"/>
                  </a:cubicBezTo>
                  <a:cubicBezTo>
                    <a:pt x="1125902" y="607790"/>
                    <a:pt x="1126029" y="611270"/>
                    <a:pt x="1126207" y="614775"/>
                  </a:cubicBezTo>
                  <a:cubicBezTo>
                    <a:pt x="1209900" y="613899"/>
                    <a:pt x="1289973" y="627209"/>
                    <a:pt x="1369399" y="653751"/>
                  </a:cubicBezTo>
                  <a:cubicBezTo>
                    <a:pt x="1374924" y="655593"/>
                    <a:pt x="1377972" y="663619"/>
                    <a:pt x="1372777" y="667772"/>
                  </a:cubicBezTo>
                  <a:cubicBezTo>
                    <a:pt x="1260116" y="757764"/>
                    <a:pt x="1108350" y="790645"/>
                    <a:pt x="971013" y="741445"/>
                  </a:cubicBezTo>
                  <a:cubicBezTo>
                    <a:pt x="970276" y="741191"/>
                    <a:pt x="969692" y="740797"/>
                    <a:pt x="969184" y="740378"/>
                  </a:cubicBezTo>
                  <a:cubicBezTo>
                    <a:pt x="813164" y="835120"/>
                    <a:pt x="656395" y="929824"/>
                    <a:pt x="496426" y="1016476"/>
                  </a:cubicBezTo>
                  <a:cubicBezTo>
                    <a:pt x="406561" y="1065167"/>
                    <a:pt x="310866" y="1099330"/>
                    <a:pt x="209329" y="1113148"/>
                  </a:cubicBezTo>
                  <a:cubicBezTo>
                    <a:pt x="162962" y="1119460"/>
                    <a:pt x="116124" y="1121746"/>
                    <a:pt x="69375" y="1119815"/>
                  </a:cubicBezTo>
                  <a:cubicBezTo>
                    <a:pt x="50846" y="1119041"/>
                    <a:pt x="16607" y="1122267"/>
                    <a:pt x="4719" y="1102709"/>
                  </a:cubicBezTo>
                  <a:cubicBezTo>
                    <a:pt x="-7092" y="1083252"/>
                    <a:pt x="7247" y="1050588"/>
                    <a:pt x="12695" y="1031614"/>
                  </a:cubicBezTo>
                  <a:cubicBezTo>
                    <a:pt x="26564" y="983380"/>
                    <a:pt x="46909" y="936732"/>
                    <a:pt x="72461" y="893540"/>
                  </a:cubicBezTo>
                  <a:cubicBezTo>
                    <a:pt x="123096" y="807967"/>
                    <a:pt x="193734" y="745026"/>
                    <a:pt x="273553" y="687025"/>
                  </a:cubicBezTo>
                  <a:cubicBezTo>
                    <a:pt x="425547" y="576586"/>
                    <a:pt x="576296" y="463671"/>
                    <a:pt x="729750" y="354972"/>
                  </a:cubicBezTo>
                  <a:cubicBezTo>
                    <a:pt x="716263" y="203601"/>
                    <a:pt x="838094" y="79192"/>
                    <a:pt x="955150" y="1582"/>
                  </a:cubicBezTo>
                  <a:cubicBezTo>
                    <a:pt x="961449" y="-2584"/>
                    <a:pt x="968434" y="3538"/>
                    <a:pt x="968853" y="9837"/>
                  </a:cubicBezTo>
                  <a:cubicBezTo>
                    <a:pt x="974988" y="100146"/>
                    <a:pt x="962694" y="186697"/>
                    <a:pt x="930741" y="271253"/>
                  </a:cubicBezTo>
                  <a:cubicBezTo>
                    <a:pt x="950858" y="247225"/>
                    <a:pt x="971000" y="223705"/>
                    <a:pt x="992247" y="200578"/>
                  </a:cubicBezTo>
                  <a:cubicBezTo>
                    <a:pt x="994673" y="197936"/>
                    <a:pt x="997962" y="197860"/>
                    <a:pt x="1000756" y="199117"/>
                  </a:cubicBezTo>
                  <a:cubicBezTo>
                    <a:pt x="1002407" y="195841"/>
                    <a:pt x="1006230" y="193695"/>
                    <a:pt x="1009798" y="196400"/>
                  </a:cubicBezTo>
                  <a:cubicBezTo>
                    <a:pt x="1026639" y="209176"/>
                    <a:pt x="1041853" y="224162"/>
                    <a:pt x="1055620" y="240469"/>
                  </a:cubicBezTo>
                  <a:cubicBezTo>
                    <a:pt x="1072676" y="191815"/>
                    <a:pt x="1105239" y="155264"/>
                    <a:pt x="1148597" y="126474"/>
                  </a:cubicBezTo>
                  <a:cubicBezTo>
                    <a:pt x="1153982" y="122918"/>
                    <a:pt x="1159836" y="128150"/>
                    <a:pt x="1160243" y="133497"/>
                  </a:cubicBezTo>
                  <a:cubicBezTo>
                    <a:pt x="1164357" y="187662"/>
                    <a:pt x="1168663" y="179001"/>
                    <a:pt x="1203867" y="152394"/>
                  </a:cubicBezTo>
                  <a:cubicBezTo>
                    <a:pt x="1223425" y="137599"/>
                    <a:pt x="1243910" y="124022"/>
                    <a:pt x="1265081" y="111653"/>
                  </a:cubicBezTo>
                  <a:cubicBezTo>
                    <a:pt x="1310103" y="85376"/>
                    <a:pt x="1357766" y="65971"/>
                    <a:pt x="1407588" y="50985"/>
                  </a:cubicBezTo>
                  <a:cubicBezTo>
                    <a:pt x="1413887" y="49093"/>
                    <a:pt x="1418599" y="55481"/>
                    <a:pt x="1417354" y="61132"/>
                  </a:cubicBezTo>
                  <a:cubicBezTo>
                    <a:pt x="1414332" y="75013"/>
                    <a:pt x="1410534" y="86481"/>
                    <a:pt x="1405569" y="97683"/>
                  </a:cubicBezTo>
                  <a:cubicBezTo>
                    <a:pt x="1477070" y="63177"/>
                    <a:pt x="1558337" y="75724"/>
                    <a:pt x="1635388" y="91015"/>
                  </a:cubicBezTo>
                  <a:cubicBezTo>
                    <a:pt x="1639465" y="91815"/>
                    <a:pt x="1642462" y="97302"/>
                    <a:pt x="1640938" y="101150"/>
                  </a:cubicBezTo>
                  <a:cubicBezTo>
                    <a:pt x="1604222" y="194812"/>
                    <a:pt x="1546767" y="273971"/>
                    <a:pt x="1469844" y="337585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รูปแบบอิสระ: รูปร่าง 15">
              <a:extLst>
                <a:ext uri="{FF2B5EF4-FFF2-40B4-BE49-F238E27FC236}">
                  <a16:creationId xmlns:a16="http://schemas.microsoft.com/office/drawing/2014/main" xmlns="" id="{8E485A95-AD13-4869-868D-361917704CF5}"/>
                </a:ext>
              </a:extLst>
            </p:cNvPr>
            <p:cNvSpPr/>
            <p:nvPr/>
          </p:nvSpPr>
          <p:spPr>
            <a:xfrm flipV="1">
              <a:off x="7558190" y="2401636"/>
              <a:ext cx="151370" cy="157689"/>
            </a:xfrm>
            <a:custGeom>
              <a:avLst/>
              <a:gdLst>
                <a:gd name="connsiteX0" fmla="*/ 104815 w 151370"/>
                <a:gd name="connsiteY0" fmla="*/ 24088 h 157689"/>
                <a:gd name="connsiteX1" fmla="*/ 22773 w 151370"/>
                <a:gd name="connsiteY1" fmla="*/ 51164 h 157689"/>
                <a:gd name="connsiteX2" fmla="*/ 51894 w 151370"/>
                <a:gd name="connsiteY2" fmla="*/ 136546 h 157689"/>
                <a:gd name="connsiteX3" fmla="*/ 104815 w 151370"/>
                <a:gd name="connsiteY3" fmla="*/ 24088 h 157689"/>
                <a:gd name="connsiteX4" fmla="*/ 142814 w 151370"/>
                <a:gd name="connsiteY4" fmla="*/ 111895 h 157689"/>
                <a:gd name="connsiteX5" fmla="*/ 36184 w 151370"/>
                <a:gd name="connsiteY5" fmla="*/ 141118 h 157689"/>
                <a:gd name="connsiteX6" fmla="*/ 35867 w 151370"/>
                <a:gd name="connsiteY6" fmla="*/ 140572 h 157689"/>
                <a:gd name="connsiteX7" fmla="*/ 6720 w 151370"/>
                <a:gd name="connsiteY7" fmla="*/ 44001 h 157689"/>
                <a:gd name="connsiteX8" fmla="*/ 113959 w 151370"/>
                <a:gd name="connsiteY8" fmla="*/ 9279 h 157689"/>
                <a:gd name="connsiteX9" fmla="*/ 142814 w 151370"/>
                <a:gd name="connsiteY9" fmla="*/ 111895 h 1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370" h="157689">
                  <a:moveTo>
                    <a:pt x="104815" y="24088"/>
                  </a:moveTo>
                  <a:cubicBezTo>
                    <a:pt x="75974" y="8390"/>
                    <a:pt x="37073" y="22678"/>
                    <a:pt x="22773" y="51164"/>
                  </a:cubicBezTo>
                  <a:cubicBezTo>
                    <a:pt x="6644" y="83269"/>
                    <a:pt x="25897" y="117217"/>
                    <a:pt x="51894" y="136546"/>
                  </a:cubicBezTo>
                  <a:cubicBezTo>
                    <a:pt x="107431" y="167102"/>
                    <a:pt x="171325" y="60295"/>
                    <a:pt x="104815" y="24088"/>
                  </a:cubicBezTo>
                  <a:moveTo>
                    <a:pt x="142814" y="111895"/>
                  </a:moveTo>
                  <a:cubicBezTo>
                    <a:pt x="122798" y="148484"/>
                    <a:pt x="68912" y="177618"/>
                    <a:pt x="36184" y="141118"/>
                  </a:cubicBezTo>
                  <a:cubicBezTo>
                    <a:pt x="36032" y="140953"/>
                    <a:pt x="36007" y="140762"/>
                    <a:pt x="35867" y="140572"/>
                  </a:cubicBezTo>
                  <a:cubicBezTo>
                    <a:pt x="4371" y="121738"/>
                    <a:pt x="-9104" y="77770"/>
                    <a:pt x="6720" y="44001"/>
                  </a:cubicBezTo>
                  <a:cubicBezTo>
                    <a:pt x="24602" y="5850"/>
                    <a:pt x="76990" y="-11917"/>
                    <a:pt x="113959" y="9279"/>
                  </a:cubicBezTo>
                  <a:cubicBezTo>
                    <a:pt x="148262" y="28939"/>
                    <a:pt x="161787" y="77186"/>
                    <a:pt x="142814" y="111895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รูปแบบอิสระ: รูปร่าง 16">
              <a:extLst>
                <a:ext uri="{FF2B5EF4-FFF2-40B4-BE49-F238E27FC236}">
                  <a16:creationId xmlns:a16="http://schemas.microsoft.com/office/drawing/2014/main" xmlns="" id="{A0F55AE7-26E0-499A-8DF2-E78AF4F65BA4}"/>
                </a:ext>
              </a:extLst>
            </p:cNvPr>
            <p:cNvSpPr/>
            <p:nvPr/>
          </p:nvSpPr>
          <p:spPr>
            <a:xfrm flipV="1">
              <a:off x="7843689" y="2593111"/>
              <a:ext cx="156868" cy="164920"/>
            </a:xfrm>
            <a:custGeom>
              <a:avLst/>
              <a:gdLst>
                <a:gd name="connsiteX0" fmla="*/ 99056 w 156868"/>
                <a:gd name="connsiteY0" fmla="*/ 20122 h 164920"/>
                <a:gd name="connsiteX1" fmla="*/ 18805 w 156868"/>
                <a:gd name="connsiteY1" fmla="*/ 72776 h 164920"/>
                <a:gd name="connsiteX2" fmla="*/ 57286 w 156868"/>
                <a:gd name="connsiteY2" fmla="*/ 145547 h 164920"/>
                <a:gd name="connsiteX3" fmla="*/ 132584 w 156868"/>
                <a:gd name="connsiteY3" fmla="*/ 115410 h 164920"/>
                <a:gd name="connsiteX4" fmla="*/ 99056 w 156868"/>
                <a:gd name="connsiteY4" fmla="*/ 20122 h 164920"/>
                <a:gd name="connsiteX5" fmla="*/ 49653 w 156868"/>
                <a:gd name="connsiteY5" fmla="*/ 157701 h 164920"/>
                <a:gd name="connsiteX6" fmla="*/ 46338 w 156868"/>
                <a:gd name="connsiteY6" fmla="*/ 152887 h 164920"/>
                <a:gd name="connsiteX7" fmla="*/ 1812 w 156868"/>
                <a:gd name="connsiteY7" fmla="*/ 67810 h 164920"/>
                <a:gd name="connsiteX8" fmla="*/ 108264 w 156868"/>
                <a:gd name="connsiteY8" fmla="*/ 4678 h 164920"/>
                <a:gd name="connsiteX9" fmla="*/ 49653 w 156868"/>
                <a:gd name="connsiteY9" fmla="*/ 157701 h 1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868" h="164920">
                  <a:moveTo>
                    <a:pt x="99056" y="20122"/>
                  </a:moveTo>
                  <a:cubicBezTo>
                    <a:pt x="65071" y="9454"/>
                    <a:pt x="25231" y="40442"/>
                    <a:pt x="18805" y="72776"/>
                  </a:cubicBezTo>
                  <a:cubicBezTo>
                    <a:pt x="12277" y="105631"/>
                    <a:pt x="32051" y="129303"/>
                    <a:pt x="57286" y="145547"/>
                  </a:cubicBezTo>
                  <a:cubicBezTo>
                    <a:pt x="86153" y="151846"/>
                    <a:pt x="117776" y="142918"/>
                    <a:pt x="132584" y="115410"/>
                  </a:cubicBezTo>
                  <a:cubicBezTo>
                    <a:pt x="150148" y="82771"/>
                    <a:pt x="136864" y="31983"/>
                    <a:pt x="99056" y="20122"/>
                  </a:cubicBezTo>
                  <a:moveTo>
                    <a:pt x="49653" y="157701"/>
                  </a:moveTo>
                  <a:cubicBezTo>
                    <a:pt x="47316" y="156659"/>
                    <a:pt x="46402" y="154818"/>
                    <a:pt x="46338" y="152887"/>
                  </a:cubicBezTo>
                  <a:cubicBezTo>
                    <a:pt x="13153" y="141216"/>
                    <a:pt x="-5922" y="103268"/>
                    <a:pt x="1812" y="67810"/>
                  </a:cubicBezTo>
                  <a:cubicBezTo>
                    <a:pt x="11388" y="23919"/>
                    <a:pt x="64144" y="-12784"/>
                    <a:pt x="108264" y="4678"/>
                  </a:cubicBezTo>
                  <a:cubicBezTo>
                    <a:pt x="203133" y="42220"/>
                    <a:pt x="146326" y="201135"/>
                    <a:pt x="49653" y="157701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รูปแบบอิสระ: รูปร่าง 17">
              <a:extLst>
                <a:ext uri="{FF2B5EF4-FFF2-40B4-BE49-F238E27FC236}">
                  <a16:creationId xmlns:a16="http://schemas.microsoft.com/office/drawing/2014/main" xmlns="" id="{111696EE-AF53-47F8-A36A-F55B34847B98}"/>
                </a:ext>
              </a:extLst>
            </p:cNvPr>
            <p:cNvSpPr/>
            <p:nvPr/>
          </p:nvSpPr>
          <p:spPr>
            <a:xfrm flipV="1">
              <a:off x="7524783" y="2367753"/>
              <a:ext cx="219995" cy="226156"/>
            </a:xfrm>
            <a:custGeom>
              <a:avLst/>
              <a:gdLst>
                <a:gd name="connsiteX0" fmla="*/ 191668 w 219995"/>
                <a:gd name="connsiteY0" fmla="*/ 61517 h 226156"/>
                <a:gd name="connsiteX1" fmla="*/ 38785 w 219995"/>
                <a:gd name="connsiteY1" fmla="*/ 42327 h 226156"/>
                <a:gd name="connsiteX2" fmla="*/ 31038 w 219995"/>
                <a:gd name="connsiteY2" fmla="*/ 176045 h 226156"/>
                <a:gd name="connsiteX3" fmla="*/ 155244 w 219995"/>
                <a:gd name="connsiteY3" fmla="*/ 199871 h 226156"/>
                <a:gd name="connsiteX4" fmla="*/ 191668 w 219995"/>
                <a:gd name="connsiteY4" fmla="*/ 61517 h 226156"/>
                <a:gd name="connsiteX5" fmla="*/ 166370 w 219995"/>
                <a:gd name="connsiteY5" fmla="*/ 209777 h 226156"/>
                <a:gd name="connsiteX6" fmla="*/ 6362 w 219995"/>
                <a:gd name="connsiteY6" fmla="*/ 163942 h 226156"/>
                <a:gd name="connsiteX7" fmla="*/ 9562 w 219995"/>
                <a:gd name="connsiteY7" fmla="*/ 155421 h 226156"/>
                <a:gd name="connsiteX8" fmla="*/ 38874 w 219995"/>
                <a:gd name="connsiteY8" fmla="*/ 25373 h 226156"/>
                <a:gd name="connsiteX9" fmla="*/ 201282 w 219995"/>
                <a:gd name="connsiteY9" fmla="*/ 50557 h 226156"/>
                <a:gd name="connsiteX10" fmla="*/ 166370 w 219995"/>
                <a:gd name="connsiteY10" fmla="*/ 209777 h 22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995" h="226156">
                  <a:moveTo>
                    <a:pt x="191668" y="61517"/>
                  </a:moveTo>
                  <a:cubicBezTo>
                    <a:pt x="159042" y="8876"/>
                    <a:pt x="82753" y="-3824"/>
                    <a:pt x="38785" y="42327"/>
                  </a:cubicBezTo>
                  <a:cubicBezTo>
                    <a:pt x="3682" y="79157"/>
                    <a:pt x="4178" y="135152"/>
                    <a:pt x="31038" y="176045"/>
                  </a:cubicBezTo>
                  <a:cubicBezTo>
                    <a:pt x="62102" y="209688"/>
                    <a:pt x="113169" y="223899"/>
                    <a:pt x="155244" y="199871"/>
                  </a:cubicBezTo>
                  <a:cubicBezTo>
                    <a:pt x="203314" y="172426"/>
                    <a:pt x="220941" y="108748"/>
                    <a:pt x="191668" y="61517"/>
                  </a:cubicBezTo>
                  <a:moveTo>
                    <a:pt x="166370" y="209777"/>
                  </a:moveTo>
                  <a:cubicBezTo>
                    <a:pt x="110261" y="245667"/>
                    <a:pt x="37020" y="220140"/>
                    <a:pt x="6362" y="163942"/>
                  </a:cubicBezTo>
                  <a:cubicBezTo>
                    <a:pt x="4267" y="160094"/>
                    <a:pt x="6464" y="156703"/>
                    <a:pt x="9562" y="155421"/>
                  </a:cubicBezTo>
                  <a:cubicBezTo>
                    <a:pt x="-10326" y="112355"/>
                    <a:pt x="1803" y="57224"/>
                    <a:pt x="38874" y="25373"/>
                  </a:cubicBezTo>
                  <a:cubicBezTo>
                    <a:pt x="89217" y="-17871"/>
                    <a:pt x="164668" y="-2707"/>
                    <a:pt x="201282" y="50557"/>
                  </a:cubicBezTo>
                  <a:cubicBezTo>
                    <a:pt x="237248" y="102894"/>
                    <a:pt x="219379" y="175868"/>
                    <a:pt x="166370" y="209777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รูปแบบอิสระ: รูปร่าง 18">
              <a:extLst>
                <a:ext uri="{FF2B5EF4-FFF2-40B4-BE49-F238E27FC236}">
                  <a16:creationId xmlns:a16="http://schemas.microsoft.com/office/drawing/2014/main" xmlns="" id="{23C20B2F-C35A-4E33-873B-083FEE6411CB}"/>
                </a:ext>
              </a:extLst>
            </p:cNvPr>
            <p:cNvSpPr/>
            <p:nvPr/>
          </p:nvSpPr>
          <p:spPr>
            <a:xfrm flipV="1">
              <a:off x="7797016" y="2545960"/>
              <a:ext cx="252812" cy="258931"/>
            </a:xfrm>
            <a:custGeom>
              <a:avLst/>
              <a:gdLst>
                <a:gd name="connsiteX0" fmla="*/ 220825 w 252812"/>
                <a:gd name="connsiteY0" fmla="*/ 68303 h 258931"/>
                <a:gd name="connsiteX1" fmla="*/ 77581 w 252812"/>
                <a:gd name="connsiteY1" fmla="*/ 27193 h 258931"/>
                <a:gd name="connsiteX2" fmla="*/ 32445 w 252812"/>
                <a:gd name="connsiteY2" fmla="*/ 199189 h 258931"/>
                <a:gd name="connsiteX3" fmla="*/ 195056 w 252812"/>
                <a:gd name="connsiteY3" fmla="*/ 216803 h 258931"/>
                <a:gd name="connsiteX4" fmla="*/ 220825 w 252812"/>
                <a:gd name="connsiteY4" fmla="*/ 68303 h 258931"/>
                <a:gd name="connsiteX5" fmla="*/ 19822 w 252812"/>
                <a:gd name="connsiteY5" fmla="*/ 205450 h 258931"/>
                <a:gd name="connsiteX6" fmla="*/ 19580 w 252812"/>
                <a:gd name="connsiteY6" fmla="*/ 199455 h 258931"/>
                <a:gd name="connsiteX7" fmla="*/ 52016 w 252812"/>
                <a:gd name="connsiteY7" fmla="*/ 26024 h 258931"/>
                <a:gd name="connsiteX8" fmla="*/ 227238 w 252812"/>
                <a:gd name="connsiteY8" fmla="*/ 49888 h 258931"/>
                <a:gd name="connsiteX9" fmla="*/ 19822 w 252812"/>
                <a:gd name="connsiteY9" fmla="*/ 205450 h 25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812" h="258931">
                  <a:moveTo>
                    <a:pt x="220825" y="68303"/>
                  </a:moveTo>
                  <a:cubicBezTo>
                    <a:pt x="192935" y="20132"/>
                    <a:pt x="126794" y="1272"/>
                    <a:pt x="77581" y="27193"/>
                  </a:cubicBezTo>
                  <a:cubicBezTo>
                    <a:pt x="18983" y="58066"/>
                    <a:pt x="-5616" y="144744"/>
                    <a:pt x="32445" y="199189"/>
                  </a:cubicBezTo>
                  <a:cubicBezTo>
                    <a:pt x="74495" y="246991"/>
                    <a:pt x="143545" y="261355"/>
                    <a:pt x="195056" y="216803"/>
                  </a:cubicBezTo>
                  <a:cubicBezTo>
                    <a:pt x="236941" y="180570"/>
                    <a:pt x="248841" y="116715"/>
                    <a:pt x="220825" y="68303"/>
                  </a:cubicBezTo>
                  <a:moveTo>
                    <a:pt x="19822" y="205450"/>
                  </a:moveTo>
                  <a:cubicBezTo>
                    <a:pt x="18399" y="203392"/>
                    <a:pt x="18602" y="201259"/>
                    <a:pt x="19580" y="199455"/>
                  </a:cubicBezTo>
                  <a:cubicBezTo>
                    <a:pt x="-19828" y="149163"/>
                    <a:pt x="5433" y="64327"/>
                    <a:pt x="52016" y="26024"/>
                  </a:cubicBezTo>
                  <a:cubicBezTo>
                    <a:pt x="104455" y="-17067"/>
                    <a:pt x="187513" y="-4164"/>
                    <a:pt x="227238" y="49888"/>
                  </a:cubicBezTo>
                  <a:cubicBezTo>
                    <a:pt x="325498" y="183606"/>
                    <a:pt x="116888" y="345061"/>
                    <a:pt x="19822" y="205450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รูปแบบอิสระ: รูปร่าง 19">
            <a:extLst>
              <a:ext uri="{FF2B5EF4-FFF2-40B4-BE49-F238E27FC236}">
                <a16:creationId xmlns:a16="http://schemas.microsoft.com/office/drawing/2014/main" xmlns="" id="{F4C2CDE1-1B96-4D1A-B2A8-690698130A3E}"/>
              </a:ext>
            </a:extLst>
          </p:cNvPr>
          <p:cNvSpPr/>
          <p:nvPr/>
        </p:nvSpPr>
        <p:spPr>
          <a:xfrm flipV="1">
            <a:off x="10065005" y="5058478"/>
            <a:ext cx="801646" cy="862201"/>
          </a:xfrm>
          <a:custGeom>
            <a:avLst/>
            <a:gdLst>
              <a:gd name="connsiteX0" fmla="*/ 671070 w 801646"/>
              <a:gd name="connsiteY0" fmla="*/ 431416 h 862201"/>
              <a:gd name="connsiteX1" fmla="*/ 677611 w 801646"/>
              <a:gd name="connsiteY1" fmla="*/ 417205 h 862201"/>
              <a:gd name="connsiteX2" fmla="*/ 772315 w 801646"/>
              <a:gd name="connsiteY2" fmla="*/ 192390 h 862201"/>
              <a:gd name="connsiteX3" fmla="*/ 497880 w 801646"/>
              <a:gd name="connsiteY3" fmla="*/ 227264 h 862201"/>
              <a:gd name="connsiteX4" fmla="*/ 480506 w 801646"/>
              <a:gd name="connsiteY4" fmla="*/ 231366 h 862201"/>
              <a:gd name="connsiteX5" fmla="*/ 313806 w 801646"/>
              <a:gd name="connsiteY5" fmla="*/ 33310 h 862201"/>
              <a:gd name="connsiteX6" fmla="*/ 273687 w 801646"/>
              <a:gd name="connsiteY6" fmla="*/ 321155 h 862201"/>
              <a:gd name="connsiteX7" fmla="*/ 266295 w 801646"/>
              <a:gd name="connsiteY7" fmla="*/ 325867 h 862201"/>
              <a:gd name="connsiteX8" fmla="*/ 265597 w 801646"/>
              <a:gd name="connsiteY8" fmla="*/ 326146 h 862201"/>
              <a:gd name="connsiteX9" fmla="*/ 33796 w 801646"/>
              <a:gd name="connsiteY9" fmla="*/ 388516 h 862201"/>
              <a:gd name="connsiteX10" fmla="*/ 246941 w 801646"/>
              <a:gd name="connsiteY10" fmla="*/ 524558 h 862201"/>
              <a:gd name="connsiteX11" fmla="*/ 247957 w 801646"/>
              <a:gd name="connsiteY11" fmla="*/ 537131 h 862201"/>
              <a:gd name="connsiteX12" fmla="*/ 290146 w 801646"/>
              <a:gd name="connsiteY12" fmla="*/ 836597 h 862201"/>
              <a:gd name="connsiteX13" fmla="*/ 490984 w 801646"/>
              <a:gd name="connsiteY13" fmla="*/ 643341 h 862201"/>
              <a:gd name="connsiteX14" fmla="*/ 504827 w 801646"/>
              <a:gd name="connsiteY14" fmla="*/ 641258 h 862201"/>
              <a:gd name="connsiteX15" fmla="*/ 505462 w 801646"/>
              <a:gd name="connsiteY15" fmla="*/ 640687 h 862201"/>
              <a:gd name="connsiteX16" fmla="*/ 618073 w 801646"/>
              <a:gd name="connsiteY16" fmla="*/ 643392 h 862201"/>
              <a:gd name="connsiteX17" fmla="*/ 771108 w 801646"/>
              <a:gd name="connsiteY17" fmla="*/ 659305 h 862201"/>
              <a:gd name="connsiteX18" fmla="*/ 671070 w 801646"/>
              <a:gd name="connsiteY18" fmla="*/ 431416 h 862201"/>
              <a:gd name="connsiteX19" fmla="*/ 788647 w 801646"/>
              <a:gd name="connsiteY19" fmla="*/ 682216 h 862201"/>
              <a:gd name="connsiteX20" fmla="*/ 647283 w 801646"/>
              <a:gd name="connsiteY20" fmla="*/ 666798 h 862201"/>
              <a:gd name="connsiteX21" fmla="*/ 510212 w 801646"/>
              <a:gd name="connsiteY21" fmla="*/ 654339 h 862201"/>
              <a:gd name="connsiteX22" fmla="*/ 507532 w 801646"/>
              <a:gd name="connsiteY22" fmla="*/ 654619 h 862201"/>
              <a:gd name="connsiteX23" fmla="*/ 290286 w 801646"/>
              <a:gd name="connsiteY23" fmla="*/ 860612 h 862201"/>
              <a:gd name="connsiteX24" fmla="*/ 274716 w 801646"/>
              <a:gd name="connsiteY24" fmla="*/ 855418 h 862201"/>
              <a:gd name="connsiteX25" fmla="*/ 235092 w 801646"/>
              <a:gd name="connsiteY25" fmla="*/ 536407 h 862201"/>
              <a:gd name="connsiteX26" fmla="*/ 4828 w 801646"/>
              <a:gd name="connsiteY26" fmla="*/ 395704 h 862201"/>
              <a:gd name="connsiteX27" fmla="*/ 6021 w 801646"/>
              <a:gd name="connsiteY27" fmla="*/ 377365 h 862201"/>
              <a:gd name="connsiteX28" fmla="*/ 262130 w 801646"/>
              <a:gd name="connsiteY28" fmla="*/ 312354 h 862201"/>
              <a:gd name="connsiteX29" fmla="*/ 298236 w 801646"/>
              <a:gd name="connsiteY29" fmla="*/ 7656 h 862201"/>
              <a:gd name="connsiteX30" fmla="*/ 316194 w 801646"/>
              <a:gd name="connsiteY30" fmla="*/ 4049 h 862201"/>
              <a:gd name="connsiteX31" fmla="*/ 494108 w 801646"/>
              <a:gd name="connsiteY31" fmla="*/ 214971 h 862201"/>
              <a:gd name="connsiteX32" fmla="*/ 789485 w 801646"/>
              <a:gd name="connsiteY32" fmla="*/ 170228 h 862201"/>
              <a:gd name="connsiteX33" fmla="*/ 800115 w 801646"/>
              <a:gd name="connsiteY33" fmla="*/ 186027 h 862201"/>
              <a:gd name="connsiteX34" fmla="*/ 696165 w 801646"/>
              <a:gd name="connsiteY34" fmla="*/ 423923 h 862201"/>
              <a:gd name="connsiteX35" fmla="*/ 692343 w 801646"/>
              <a:gd name="connsiteY35" fmla="*/ 429130 h 862201"/>
              <a:gd name="connsiteX36" fmla="*/ 798604 w 801646"/>
              <a:gd name="connsiteY36" fmla="*/ 667065 h 862201"/>
              <a:gd name="connsiteX37" fmla="*/ 788647 w 801646"/>
              <a:gd name="connsiteY37" fmla="*/ 682216 h 862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01646" h="862201">
                <a:moveTo>
                  <a:pt x="671070" y="431416"/>
                </a:moveTo>
                <a:cubicBezTo>
                  <a:pt x="668721" y="424927"/>
                  <a:pt x="672670" y="419351"/>
                  <a:pt x="677611" y="417205"/>
                </a:cubicBezTo>
                <a:cubicBezTo>
                  <a:pt x="698782" y="337436"/>
                  <a:pt x="730265" y="262938"/>
                  <a:pt x="772315" y="192390"/>
                </a:cubicBezTo>
                <a:cubicBezTo>
                  <a:pt x="680455" y="201305"/>
                  <a:pt x="589561" y="216799"/>
                  <a:pt x="497880" y="227264"/>
                </a:cubicBezTo>
                <a:cubicBezTo>
                  <a:pt x="495543" y="234186"/>
                  <a:pt x="486399" y="238681"/>
                  <a:pt x="480506" y="231366"/>
                </a:cubicBezTo>
                <a:cubicBezTo>
                  <a:pt x="426366" y="164082"/>
                  <a:pt x="371007" y="97978"/>
                  <a:pt x="313806" y="33310"/>
                </a:cubicBezTo>
                <a:cubicBezTo>
                  <a:pt x="291441" y="128547"/>
                  <a:pt x="282018" y="223645"/>
                  <a:pt x="273687" y="321155"/>
                </a:cubicBezTo>
                <a:cubicBezTo>
                  <a:pt x="273306" y="325676"/>
                  <a:pt x="269394" y="327048"/>
                  <a:pt x="266295" y="325867"/>
                </a:cubicBezTo>
                <a:cubicBezTo>
                  <a:pt x="266041" y="325930"/>
                  <a:pt x="265864" y="326095"/>
                  <a:pt x="265597" y="326146"/>
                </a:cubicBezTo>
                <a:cubicBezTo>
                  <a:pt x="184939" y="340383"/>
                  <a:pt x="108942" y="356588"/>
                  <a:pt x="33796" y="388516"/>
                </a:cubicBezTo>
                <a:cubicBezTo>
                  <a:pt x="105310" y="432089"/>
                  <a:pt x="181434" y="473136"/>
                  <a:pt x="246941" y="524558"/>
                </a:cubicBezTo>
                <a:cubicBezTo>
                  <a:pt x="250916" y="527682"/>
                  <a:pt x="250649" y="533727"/>
                  <a:pt x="247957" y="537131"/>
                </a:cubicBezTo>
                <a:cubicBezTo>
                  <a:pt x="256567" y="638007"/>
                  <a:pt x="268810" y="737651"/>
                  <a:pt x="290146" y="836597"/>
                </a:cubicBezTo>
                <a:cubicBezTo>
                  <a:pt x="363781" y="779040"/>
                  <a:pt x="430672" y="714982"/>
                  <a:pt x="490984" y="643341"/>
                </a:cubicBezTo>
                <a:cubicBezTo>
                  <a:pt x="494883" y="638680"/>
                  <a:pt x="500674" y="638845"/>
                  <a:pt x="504827" y="641258"/>
                </a:cubicBezTo>
                <a:cubicBezTo>
                  <a:pt x="505056" y="641080"/>
                  <a:pt x="505208" y="640839"/>
                  <a:pt x="505462" y="640687"/>
                </a:cubicBezTo>
                <a:cubicBezTo>
                  <a:pt x="533834" y="623339"/>
                  <a:pt x="587352" y="640331"/>
                  <a:pt x="618073" y="643392"/>
                </a:cubicBezTo>
                <a:cubicBezTo>
                  <a:pt x="669102" y="648484"/>
                  <a:pt x="720105" y="653882"/>
                  <a:pt x="771108" y="659305"/>
                </a:cubicBezTo>
                <a:cubicBezTo>
                  <a:pt x="732767" y="585518"/>
                  <a:pt x="699328" y="509737"/>
                  <a:pt x="671070" y="431416"/>
                </a:cubicBezTo>
                <a:moveTo>
                  <a:pt x="788647" y="682216"/>
                </a:moveTo>
                <a:cubicBezTo>
                  <a:pt x="741517" y="677212"/>
                  <a:pt x="694400" y="671992"/>
                  <a:pt x="647283" y="666798"/>
                </a:cubicBezTo>
                <a:cubicBezTo>
                  <a:pt x="607303" y="662391"/>
                  <a:pt x="548248" y="642909"/>
                  <a:pt x="510212" y="654339"/>
                </a:cubicBezTo>
                <a:cubicBezTo>
                  <a:pt x="509234" y="654631"/>
                  <a:pt x="508345" y="654682"/>
                  <a:pt x="507532" y="654619"/>
                </a:cubicBezTo>
                <a:cubicBezTo>
                  <a:pt x="442457" y="731149"/>
                  <a:pt x="370283" y="799830"/>
                  <a:pt x="290286" y="860612"/>
                </a:cubicBezTo>
                <a:cubicBezTo>
                  <a:pt x="284660" y="864892"/>
                  <a:pt x="276341" y="862720"/>
                  <a:pt x="274716" y="855418"/>
                </a:cubicBezTo>
                <a:cubicBezTo>
                  <a:pt x="251322" y="750427"/>
                  <a:pt x="235955" y="644065"/>
                  <a:pt x="235092" y="536407"/>
                </a:cubicBezTo>
                <a:cubicBezTo>
                  <a:pt x="155145" y="497126"/>
                  <a:pt x="80329" y="442719"/>
                  <a:pt x="4828" y="395704"/>
                </a:cubicBezTo>
                <a:cubicBezTo>
                  <a:pt x="-1878" y="391526"/>
                  <a:pt x="-1129" y="380667"/>
                  <a:pt x="6021" y="377365"/>
                </a:cubicBezTo>
                <a:cubicBezTo>
                  <a:pt x="85904" y="340459"/>
                  <a:pt x="173471" y="313141"/>
                  <a:pt x="262130" y="312354"/>
                </a:cubicBezTo>
                <a:cubicBezTo>
                  <a:pt x="256605" y="209929"/>
                  <a:pt x="273141" y="106678"/>
                  <a:pt x="298236" y="7656"/>
                </a:cubicBezTo>
                <a:cubicBezTo>
                  <a:pt x="300255" y="-332"/>
                  <a:pt x="311177" y="-1564"/>
                  <a:pt x="316194" y="4049"/>
                </a:cubicBezTo>
                <a:cubicBezTo>
                  <a:pt x="377459" y="72693"/>
                  <a:pt x="437022" y="142797"/>
                  <a:pt x="494108" y="214971"/>
                </a:cubicBezTo>
                <a:cubicBezTo>
                  <a:pt x="591390" y="193546"/>
                  <a:pt x="690298" y="179182"/>
                  <a:pt x="789485" y="170228"/>
                </a:cubicBezTo>
                <a:cubicBezTo>
                  <a:pt x="798185" y="169441"/>
                  <a:pt x="805246" y="177874"/>
                  <a:pt x="800115" y="186027"/>
                </a:cubicBezTo>
                <a:cubicBezTo>
                  <a:pt x="753315" y="260309"/>
                  <a:pt x="718886" y="339151"/>
                  <a:pt x="696165" y="423923"/>
                </a:cubicBezTo>
                <a:cubicBezTo>
                  <a:pt x="695480" y="426489"/>
                  <a:pt x="694032" y="428076"/>
                  <a:pt x="692343" y="429130"/>
                </a:cubicBezTo>
                <a:cubicBezTo>
                  <a:pt x="722289" y="510956"/>
                  <a:pt x="757583" y="590153"/>
                  <a:pt x="798604" y="667065"/>
                </a:cubicBezTo>
                <a:cubicBezTo>
                  <a:pt x="802210" y="673808"/>
                  <a:pt x="796470" y="683041"/>
                  <a:pt x="788647" y="682216"/>
                </a:cubicBezTo>
              </a:path>
            </a:pathLst>
          </a:custGeom>
          <a:solidFill>
            <a:schemeClr val="bg1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xmlns="" id="{0CCC7E55-5FEA-45BB-A676-404E094FCEB9}"/>
              </a:ext>
            </a:extLst>
          </p:cNvPr>
          <p:cNvGrpSpPr/>
          <p:nvPr/>
        </p:nvGrpSpPr>
        <p:grpSpPr>
          <a:xfrm>
            <a:off x="10391166" y="1838818"/>
            <a:ext cx="1465773" cy="1590182"/>
            <a:chOff x="11916477" y="6748084"/>
            <a:chExt cx="1465773" cy="1590182"/>
          </a:xfrm>
          <a:solidFill>
            <a:schemeClr val="bg1"/>
          </a:solidFill>
        </p:grpSpPr>
        <p:sp>
          <p:nvSpPr>
            <p:cNvPr id="22" name="รูปแบบอิสระ: รูปร่าง 21">
              <a:extLst>
                <a:ext uri="{FF2B5EF4-FFF2-40B4-BE49-F238E27FC236}">
                  <a16:creationId xmlns:a16="http://schemas.microsoft.com/office/drawing/2014/main" xmlns="" id="{90DE8F80-D7E5-45FB-888A-FFAFEE4DD925}"/>
                </a:ext>
              </a:extLst>
            </p:cNvPr>
            <p:cNvSpPr/>
            <p:nvPr/>
          </p:nvSpPr>
          <p:spPr>
            <a:xfrm flipV="1">
              <a:off x="12082261" y="7050377"/>
              <a:ext cx="1141763" cy="1139912"/>
            </a:xfrm>
            <a:custGeom>
              <a:avLst/>
              <a:gdLst>
                <a:gd name="connsiteX0" fmla="*/ 1104425 w 1141763"/>
                <a:gd name="connsiteY0" fmla="*/ 399304 h 1139912"/>
                <a:gd name="connsiteX1" fmla="*/ 916478 w 1141763"/>
                <a:gd name="connsiteY1" fmla="*/ 100372 h 1139912"/>
                <a:gd name="connsiteX2" fmla="*/ 322943 w 1141763"/>
                <a:gd name="connsiteY2" fmla="*/ 89590 h 1139912"/>
                <a:gd name="connsiteX3" fmla="*/ 18625 w 1141763"/>
                <a:gd name="connsiteY3" fmla="*/ 575250 h 1139912"/>
                <a:gd name="connsiteX4" fmla="*/ 73997 w 1141763"/>
                <a:gd name="connsiteY4" fmla="*/ 866930 h 1139912"/>
                <a:gd name="connsiteX5" fmla="*/ 363812 w 1141763"/>
                <a:gd name="connsiteY5" fmla="*/ 1089027 h 1139912"/>
                <a:gd name="connsiteX6" fmla="*/ 1020961 w 1141763"/>
                <a:gd name="connsiteY6" fmla="*/ 901080 h 1139912"/>
                <a:gd name="connsiteX7" fmla="*/ 967024 w 1141763"/>
                <a:gd name="connsiteY7" fmla="*/ 819953 h 1139912"/>
                <a:gd name="connsiteX8" fmla="*/ 1064052 w 1141763"/>
                <a:gd name="connsiteY8" fmla="*/ 735257 h 1139912"/>
                <a:gd name="connsiteX9" fmla="*/ 1089287 w 1141763"/>
                <a:gd name="connsiteY9" fmla="*/ 742229 h 1139912"/>
                <a:gd name="connsiteX10" fmla="*/ 1104425 w 1141763"/>
                <a:gd name="connsiteY10" fmla="*/ 399304 h 1139912"/>
                <a:gd name="connsiteX11" fmla="*/ 1043732 w 1141763"/>
                <a:gd name="connsiteY11" fmla="*/ 896445 h 1139912"/>
                <a:gd name="connsiteX12" fmla="*/ 1123437 w 1141763"/>
                <a:gd name="connsiteY12" fmla="*/ 835942 h 1139912"/>
                <a:gd name="connsiteX13" fmla="*/ 1061855 w 1141763"/>
                <a:gd name="connsiteY13" fmla="*/ 751513 h 1139912"/>
                <a:gd name="connsiteX14" fmla="*/ 983521 w 1141763"/>
                <a:gd name="connsiteY14" fmla="*/ 827459 h 1139912"/>
                <a:gd name="connsiteX15" fmla="*/ 1043732 w 1141763"/>
                <a:gd name="connsiteY15" fmla="*/ 896445 h 1139912"/>
                <a:gd name="connsiteX16" fmla="*/ 1103270 w 1141763"/>
                <a:gd name="connsiteY16" fmla="*/ 748147 h 1139912"/>
                <a:gd name="connsiteX17" fmla="*/ 1102305 w 1141763"/>
                <a:gd name="connsiteY17" fmla="*/ 749468 h 1139912"/>
                <a:gd name="connsiteX18" fmla="*/ 1140532 w 1141763"/>
                <a:gd name="connsiteY18" fmla="*/ 831002 h 1139912"/>
                <a:gd name="connsiteX19" fmla="*/ 1033318 w 1141763"/>
                <a:gd name="connsiteY19" fmla="*/ 909653 h 1139912"/>
                <a:gd name="connsiteX20" fmla="*/ 1028911 w 1141763"/>
                <a:gd name="connsiteY20" fmla="*/ 904662 h 1139912"/>
                <a:gd name="connsiteX21" fmla="*/ 433433 w 1141763"/>
                <a:gd name="connsiteY21" fmla="*/ 1125591 h 1139912"/>
                <a:gd name="connsiteX22" fmla="*/ 107119 w 1141763"/>
                <a:gd name="connsiteY22" fmla="*/ 949848 h 1139912"/>
                <a:gd name="connsiteX23" fmla="*/ 2865 w 1141763"/>
                <a:gd name="connsiteY23" fmla="*/ 667286 h 1139912"/>
                <a:gd name="connsiteX24" fmla="*/ 259456 w 1141763"/>
                <a:gd name="connsiteY24" fmla="*/ 108487 h 1139912"/>
                <a:gd name="connsiteX25" fmla="*/ 868002 w 1141763"/>
                <a:gd name="connsiteY25" fmla="*/ 55592 h 1139912"/>
                <a:gd name="connsiteX26" fmla="*/ 1020021 w 1141763"/>
                <a:gd name="connsiteY26" fmla="*/ 164862 h 1139912"/>
                <a:gd name="connsiteX27" fmla="*/ 1104921 w 1141763"/>
                <a:gd name="connsiteY27" fmla="*/ 343538 h 1139912"/>
                <a:gd name="connsiteX28" fmla="*/ 1103270 w 1141763"/>
                <a:gd name="connsiteY28" fmla="*/ 748147 h 113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41763" h="1139912">
                  <a:moveTo>
                    <a:pt x="1104425" y="399304"/>
                  </a:moveTo>
                  <a:cubicBezTo>
                    <a:pt x="1073387" y="283683"/>
                    <a:pt x="1022853" y="162995"/>
                    <a:pt x="916478" y="100372"/>
                  </a:cubicBezTo>
                  <a:cubicBezTo>
                    <a:pt x="735300" y="-6295"/>
                    <a:pt x="508401" y="-9458"/>
                    <a:pt x="322943" y="89590"/>
                  </a:cubicBezTo>
                  <a:cubicBezTo>
                    <a:pt x="142958" y="185728"/>
                    <a:pt x="31287" y="372990"/>
                    <a:pt x="18625" y="575250"/>
                  </a:cubicBezTo>
                  <a:cubicBezTo>
                    <a:pt x="12377" y="674957"/>
                    <a:pt x="29865" y="776938"/>
                    <a:pt x="73997" y="866930"/>
                  </a:cubicBezTo>
                  <a:cubicBezTo>
                    <a:pt x="130144" y="981395"/>
                    <a:pt x="246908" y="1048591"/>
                    <a:pt x="363812" y="1089027"/>
                  </a:cubicBezTo>
                  <a:cubicBezTo>
                    <a:pt x="607868" y="1173444"/>
                    <a:pt x="861703" y="1103315"/>
                    <a:pt x="1020961" y="901080"/>
                  </a:cubicBezTo>
                  <a:cubicBezTo>
                    <a:pt x="989198" y="890616"/>
                    <a:pt x="966427" y="851893"/>
                    <a:pt x="967024" y="819953"/>
                  </a:cubicBezTo>
                  <a:cubicBezTo>
                    <a:pt x="967976" y="769648"/>
                    <a:pt x="1014382" y="729097"/>
                    <a:pt x="1064052" y="735257"/>
                  </a:cubicBezTo>
                  <a:cubicBezTo>
                    <a:pt x="1072980" y="736362"/>
                    <a:pt x="1081451" y="738762"/>
                    <a:pt x="1089287" y="742229"/>
                  </a:cubicBezTo>
                  <a:cubicBezTo>
                    <a:pt x="1132226" y="630647"/>
                    <a:pt x="1135375" y="514595"/>
                    <a:pt x="1104425" y="399304"/>
                  </a:cubicBezTo>
                  <a:moveTo>
                    <a:pt x="1043732" y="896445"/>
                  </a:moveTo>
                  <a:cubicBezTo>
                    <a:pt x="1080537" y="892356"/>
                    <a:pt x="1114878" y="875719"/>
                    <a:pt x="1123437" y="835942"/>
                  </a:cubicBezTo>
                  <a:cubicBezTo>
                    <a:pt x="1132226" y="795023"/>
                    <a:pt x="1103003" y="756174"/>
                    <a:pt x="1061855" y="751513"/>
                  </a:cubicBezTo>
                  <a:cubicBezTo>
                    <a:pt x="1018548" y="746636"/>
                    <a:pt x="980245" y="783669"/>
                    <a:pt x="983521" y="827459"/>
                  </a:cubicBezTo>
                  <a:cubicBezTo>
                    <a:pt x="986379" y="865482"/>
                    <a:pt x="1014674" y="880176"/>
                    <a:pt x="1043732" y="896445"/>
                  </a:cubicBezTo>
                  <a:moveTo>
                    <a:pt x="1103270" y="748147"/>
                  </a:moveTo>
                  <a:cubicBezTo>
                    <a:pt x="1103041" y="748706"/>
                    <a:pt x="1102635" y="749036"/>
                    <a:pt x="1102305" y="749468"/>
                  </a:cubicBezTo>
                  <a:cubicBezTo>
                    <a:pt x="1128454" y="766867"/>
                    <a:pt x="1144278" y="797563"/>
                    <a:pt x="1140532" y="831002"/>
                  </a:cubicBezTo>
                  <a:cubicBezTo>
                    <a:pt x="1134550" y="884393"/>
                    <a:pt x="1084677" y="916613"/>
                    <a:pt x="1033318" y="909653"/>
                  </a:cubicBezTo>
                  <a:cubicBezTo>
                    <a:pt x="1030245" y="909234"/>
                    <a:pt x="1028975" y="907062"/>
                    <a:pt x="1028911" y="904662"/>
                  </a:cubicBezTo>
                  <a:cubicBezTo>
                    <a:pt x="909302" y="1104699"/>
                    <a:pt x="650832" y="1174092"/>
                    <a:pt x="433433" y="1125591"/>
                  </a:cubicBezTo>
                  <a:cubicBezTo>
                    <a:pt x="317266" y="1099695"/>
                    <a:pt x="185173" y="1042901"/>
                    <a:pt x="107119" y="949848"/>
                  </a:cubicBezTo>
                  <a:cubicBezTo>
                    <a:pt x="42425" y="872721"/>
                    <a:pt x="11361" y="766029"/>
                    <a:pt x="2865" y="667286"/>
                  </a:cubicBezTo>
                  <a:cubicBezTo>
                    <a:pt x="-15665" y="451945"/>
                    <a:pt x="79458" y="231245"/>
                    <a:pt x="259456" y="108487"/>
                  </a:cubicBezTo>
                  <a:cubicBezTo>
                    <a:pt x="435910" y="-11858"/>
                    <a:pt x="673857" y="-34642"/>
                    <a:pt x="868002" y="55592"/>
                  </a:cubicBezTo>
                  <a:cubicBezTo>
                    <a:pt x="923920" y="81576"/>
                    <a:pt x="983077" y="114012"/>
                    <a:pt x="1020021" y="164862"/>
                  </a:cubicBezTo>
                  <a:cubicBezTo>
                    <a:pt x="1057740" y="216843"/>
                    <a:pt x="1084042" y="283112"/>
                    <a:pt x="1104921" y="343538"/>
                  </a:cubicBezTo>
                  <a:cubicBezTo>
                    <a:pt x="1150298" y="474894"/>
                    <a:pt x="1159747" y="618734"/>
                    <a:pt x="1103270" y="748147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3" name="รูปแบบอิสระ: รูปร่าง 22">
              <a:extLst>
                <a:ext uri="{FF2B5EF4-FFF2-40B4-BE49-F238E27FC236}">
                  <a16:creationId xmlns:a16="http://schemas.microsoft.com/office/drawing/2014/main" xmlns="" id="{D91AA362-ED74-459E-89FD-FBD5660E110A}"/>
                </a:ext>
              </a:extLst>
            </p:cNvPr>
            <p:cNvSpPr/>
            <p:nvPr/>
          </p:nvSpPr>
          <p:spPr>
            <a:xfrm flipV="1">
              <a:off x="11916477" y="6909622"/>
              <a:ext cx="1465773" cy="1428644"/>
            </a:xfrm>
            <a:custGeom>
              <a:avLst/>
              <a:gdLst>
                <a:gd name="connsiteX0" fmla="*/ 864742 w 1465773"/>
                <a:gd name="connsiteY0" fmla="*/ 20662 h 1428644"/>
                <a:gd name="connsiteX1" fmla="*/ 114273 w 1465773"/>
                <a:gd name="connsiteY1" fmla="*/ 453592 h 1428644"/>
                <a:gd name="connsiteX2" fmla="*/ 141680 w 1465773"/>
                <a:gd name="connsiteY2" fmla="*/ 485659 h 1428644"/>
                <a:gd name="connsiteX3" fmla="*/ 99566 w 1465773"/>
                <a:gd name="connsiteY3" fmla="*/ 589228 h 1428644"/>
                <a:gd name="connsiteX4" fmla="*/ 96125 w 1465773"/>
                <a:gd name="connsiteY4" fmla="*/ 589812 h 1428644"/>
                <a:gd name="connsiteX5" fmla="*/ 57961 w 1465773"/>
                <a:gd name="connsiteY5" fmla="*/ 590967 h 1428644"/>
                <a:gd name="connsiteX6" fmla="*/ 57923 w 1465773"/>
                <a:gd name="connsiteY6" fmla="*/ 591171 h 1428644"/>
                <a:gd name="connsiteX7" fmla="*/ 325792 w 1465773"/>
                <a:gd name="connsiteY7" fmla="*/ 1313203 h 1428644"/>
                <a:gd name="connsiteX8" fmla="*/ 1148981 w 1465773"/>
                <a:gd name="connsiteY8" fmla="*/ 1292070 h 1428644"/>
                <a:gd name="connsiteX9" fmla="*/ 1399895 w 1465773"/>
                <a:gd name="connsiteY9" fmla="*/ 932584 h 1428644"/>
                <a:gd name="connsiteX10" fmla="*/ 1434185 w 1465773"/>
                <a:gd name="connsiteY10" fmla="*/ 515606 h 1428644"/>
                <a:gd name="connsiteX11" fmla="*/ 864742 w 1465773"/>
                <a:gd name="connsiteY11" fmla="*/ 20662 h 1428644"/>
                <a:gd name="connsiteX12" fmla="*/ 54100 w 1465773"/>
                <a:gd name="connsiteY12" fmla="*/ 463536 h 1428644"/>
                <a:gd name="connsiteX13" fmla="*/ 23404 w 1465773"/>
                <a:gd name="connsiteY13" fmla="*/ 539152 h 1428644"/>
                <a:gd name="connsiteX14" fmla="*/ 92035 w 1465773"/>
                <a:gd name="connsiteY14" fmla="*/ 582700 h 1428644"/>
                <a:gd name="connsiteX15" fmla="*/ 94093 w 1465773"/>
                <a:gd name="connsiteY15" fmla="*/ 579880 h 1428644"/>
                <a:gd name="connsiteX16" fmla="*/ 132713 w 1465773"/>
                <a:gd name="connsiteY16" fmla="*/ 509561 h 1428644"/>
                <a:gd name="connsiteX17" fmla="*/ 54100 w 1465773"/>
                <a:gd name="connsiteY17" fmla="*/ 463536 h 1428644"/>
                <a:gd name="connsiteX18" fmla="*/ 1435341 w 1465773"/>
                <a:gd name="connsiteY18" fmla="*/ 874876 h 1428644"/>
                <a:gd name="connsiteX19" fmla="*/ 1214221 w 1465773"/>
                <a:gd name="connsiteY19" fmla="*/ 1262517 h 1428644"/>
                <a:gd name="connsiteX20" fmla="*/ 387120 w 1465773"/>
                <a:gd name="connsiteY20" fmla="*/ 1362110 h 1428644"/>
                <a:gd name="connsiteX21" fmla="*/ 48373 w 1465773"/>
                <a:gd name="connsiteY21" fmla="*/ 587564 h 1428644"/>
                <a:gd name="connsiteX22" fmla="*/ 9511 w 1465773"/>
                <a:gd name="connsiteY22" fmla="*/ 542974 h 1428644"/>
                <a:gd name="connsiteX23" fmla="*/ 56501 w 1465773"/>
                <a:gd name="connsiteY23" fmla="*/ 446188 h 1428644"/>
                <a:gd name="connsiteX24" fmla="*/ 101865 w 1465773"/>
                <a:gd name="connsiteY24" fmla="*/ 447102 h 1428644"/>
                <a:gd name="connsiteX25" fmla="*/ 771879 w 1465773"/>
                <a:gd name="connsiteY25" fmla="*/ 494 h 1428644"/>
                <a:gd name="connsiteX26" fmla="*/ 1424419 w 1465773"/>
                <a:gd name="connsiteY26" fmla="*/ 434593 h 1428644"/>
                <a:gd name="connsiteX27" fmla="*/ 1435341 w 1465773"/>
                <a:gd name="connsiteY27" fmla="*/ 874876 h 142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5773" h="1428644">
                  <a:moveTo>
                    <a:pt x="864742" y="20662"/>
                  </a:moveTo>
                  <a:cubicBezTo>
                    <a:pt x="540320" y="-34050"/>
                    <a:pt x="248487" y="167474"/>
                    <a:pt x="114273" y="453592"/>
                  </a:cubicBezTo>
                  <a:cubicBezTo>
                    <a:pt x="126147" y="461288"/>
                    <a:pt x="135952" y="472439"/>
                    <a:pt x="141680" y="485659"/>
                  </a:cubicBezTo>
                  <a:cubicBezTo>
                    <a:pt x="158977" y="525626"/>
                    <a:pt x="135926" y="569885"/>
                    <a:pt x="99566" y="589228"/>
                  </a:cubicBezTo>
                  <a:cubicBezTo>
                    <a:pt x="98322" y="589875"/>
                    <a:pt x="97179" y="589964"/>
                    <a:pt x="96125" y="589812"/>
                  </a:cubicBezTo>
                  <a:cubicBezTo>
                    <a:pt x="83336" y="594333"/>
                    <a:pt x="70153" y="594346"/>
                    <a:pt x="57961" y="590967"/>
                  </a:cubicBezTo>
                  <a:cubicBezTo>
                    <a:pt x="57936" y="591044"/>
                    <a:pt x="57948" y="591107"/>
                    <a:pt x="57923" y="591171"/>
                  </a:cubicBezTo>
                  <a:cubicBezTo>
                    <a:pt x="-50091" y="868932"/>
                    <a:pt x="73277" y="1165731"/>
                    <a:pt x="325792" y="1313203"/>
                  </a:cubicBezTo>
                  <a:cubicBezTo>
                    <a:pt x="568679" y="1455036"/>
                    <a:pt x="912684" y="1446197"/>
                    <a:pt x="1148981" y="1292070"/>
                  </a:cubicBezTo>
                  <a:cubicBezTo>
                    <a:pt x="1273911" y="1210574"/>
                    <a:pt x="1350517" y="1069935"/>
                    <a:pt x="1399895" y="932584"/>
                  </a:cubicBezTo>
                  <a:cubicBezTo>
                    <a:pt x="1447609" y="799895"/>
                    <a:pt x="1467332" y="654124"/>
                    <a:pt x="1434185" y="515606"/>
                  </a:cubicBezTo>
                  <a:cubicBezTo>
                    <a:pt x="1372171" y="256526"/>
                    <a:pt x="1120698" y="63817"/>
                    <a:pt x="864742" y="20662"/>
                  </a:cubicBezTo>
                  <a:moveTo>
                    <a:pt x="54100" y="463536"/>
                  </a:moveTo>
                  <a:cubicBezTo>
                    <a:pt x="28611" y="477874"/>
                    <a:pt x="15340" y="511123"/>
                    <a:pt x="23404" y="539152"/>
                  </a:cubicBezTo>
                  <a:cubicBezTo>
                    <a:pt x="32167" y="569632"/>
                    <a:pt x="62368" y="584122"/>
                    <a:pt x="92035" y="582700"/>
                  </a:cubicBezTo>
                  <a:cubicBezTo>
                    <a:pt x="92404" y="581671"/>
                    <a:pt x="92988" y="580680"/>
                    <a:pt x="94093" y="579880"/>
                  </a:cubicBezTo>
                  <a:cubicBezTo>
                    <a:pt x="116521" y="563713"/>
                    <a:pt x="134555" y="538504"/>
                    <a:pt x="132713" y="509561"/>
                  </a:cubicBezTo>
                  <a:cubicBezTo>
                    <a:pt x="130364" y="472159"/>
                    <a:pt x="87997" y="444473"/>
                    <a:pt x="54100" y="463536"/>
                  </a:cubicBezTo>
                  <a:moveTo>
                    <a:pt x="1435341" y="874876"/>
                  </a:moveTo>
                  <a:cubicBezTo>
                    <a:pt x="1395780" y="1014207"/>
                    <a:pt x="1325270" y="1165972"/>
                    <a:pt x="1214221" y="1262517"/>
                  </a:cubicBezTo>
                  <a:cubicBezTo>
                    <a:pt x="1000480" y="1448343"/>
                    <a:pt x="639355" y="1474493"/>
                    <a:pt x="387120" y="1362110"/>
                  </a:cubicBezTo>
                  <a:cubicBezTo>
                    <a:pt x="97483" y="1233079"/>
                    <a:pt x="-93258" y="893176"/>
                    <a:pt x="48373" y="587564"/>
                  </a:cubicBezTo>
                  <a:cubicBezTo>
                    <a:pt x="30148" y="579410"/>
                    <a:pt x="15353" y="563320"/>
                    <a:pt x="9511" y="542974"/>
                  </a:cubicBezTo>
                  <a:cubicBezTo>
                    <a:pt x="-1399" y="505001"/>
                    <a:pt x="19112" y="460399"/>
                    <a:pt x="56501" y="446188"/>
                  </a:cubicBezTo>
                  <a:cubicBezTo>
                    <a:pt x="71652" y="440422"/>
                    <a:pt x="87616" y="441400"/>
                    <a:pt x="101865" y="447102"/>
                  </a:cubicBezTo>
                  <a:cubicBezTo>
                    <a:pt x="223353" y="187578"/>
                    <a:pt x="480008" y="1117"/>
                    <a:pt x="771879" y="494"/>
                  </a:cubicBezTo>
                  <a:cubicBezTo>
                    <a:pt x="1043863" y="-90"/>
                    <a:pt x="1322755" y="180364"/>
                    <a:pt x="1424419" y="434593"/>
                  </a:cubicBezTo>
                  <a:cubicBezTo>
                    <a:pt x="1480642" y="575169"/>
                    <a:pt x="1476197" y="730896"/>
                    <a:pt x="1435341" y="874876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4" name="รูปแบบอิสระ: รูปร่าง 23">
              <a:extLst>
                <a:ext uri="{FF2B5EF4-FFF2-40B4-BE49-F238E27FC236}">
                  <a16:creationId xmlns:a16="http://schemas.microsoft.com/office/drawing/2014/main" xmlns="" id="{0FF60EA6-186B-4B00-A0B6-2395F7E3F39A}"/>
                </a:ext>
              </a:extLst>
            </p:cNvPr>
            <p:cNvSpPr/>
            <p:nvPr/>
          </p:nvSpPr>
          <p:spPr>
            <a:xfrm flipV="1">
              <a:off x="12188692" y="7193008"/>
              <a:ext cx="824421" cy="808276"/>
            </a:xfrm>
            <a:custGeom>
              <a:avLst/>
              <a:gdLst>
                <a:gd name="connsiteX0" fmla="*/ 384762 w 824421"/>
                <a:gd name="connsiteY0" fmla="*/ 14954 h 808276"/>
                <a:gd name="connsiteX1" fmla="*/ 543805 w 824421"/>
                <a:gd name="connsiteY1" fmla="*/ 51403 h 808276"/>
                <a:gd name="connsiteX2" fmla="*/ 611648 w 824421"/>
                <a:gd name="connsiteY2" fmla="*/ 138017 h 808276"/>
                <a:gd name="connsiteX3" fmla="*/ 624589 w 824421"/>
                <a:gd name="connsiteY3" fmla="*/ 239668 h 808276"/>
                <a:gd name="connsiteX4" fmla="*/ 701209 w 824421"/>
                <a:gd name="connsiteY4" fmla="*/ 289502 h 808276"/>
                <a:gd name="connsiteX5" fmla="*/ 742026 w 824421"/>
                <a:gd name="connsiteY5" fmla="*/ 321989 h 808276"/>
                <a:gd name="connsiteX6" fmla="*/ 804422 w 824421"/>
                <a:gd name="connsiteY6" fmla="*/ 394646 h 808276"/>
                <a:gd name="connsiteX7" fmla="*/ 804422 w 824421"/>
                <a:gd name="connsiteY7" fmla="*/ 405250 h 808276"/>
                <a:gd name="connsiteX8" fmla="*/ 712283 w 824421"/>
                <a:gd name="connsiteY8" fmla="*/ 312286 h 808276"/>
                <a:gd name="connsiteX9" fmla="*/ 607216 w 824421"/>
                <a:gd name="connsiteY9" fmla="*/ 229990 h 808276"/>
                <a:gd name="connsiteX10" fmla="*/ 601920 w 824421"/>
                <a:gd name="connsiteY10" fmla="*/ 174504 h 808276"/>
                <a:gd name="connsiteX11" fmla="*/ 484534 w 824421"/>
                <a:gd name="connsiteY11" fmla="*/ 52127 h 808276"/>
                <a:gd name="connsiteX12" fmla="*/ 373726 w 824421"/>
                <a:gd name="connsiteY12" fmla="*/ 15602 h 808276"/>
                <a:gd name="connsiteX13" fmla="*/ 368087 w 824421"/>
                <a:gd name="connsiteY13" fmla="*/ 8922 h 808276"/>
                <a:gd name="connsiteX14" fmla="*/ 233823 w 824421"/>
                <a:gd name="connsiteY14" fmla="*/ 54477 h 808276"/>
                <a:gd name="connsiteX15" fmla="*/ 383848 w 824421"/>
                <a:gd name="connsiteY15" fmla="*/ 97047 h 808276"/>
                <a:gd name="connsiteX16" fmla="*/ 480533 w 824421"/>
                <a:gd name="connsiteY16" fmla="*/ 172155 h 808276"/>
                <a:gd name="connsiteX17" fmla="*/ 546942 w 824421"/>
                <a:gd name="connsiteY17" fmla="*/ 208464 h 808276"/>
                <a:gd name="connsiteX18" fmla="*/ 624640 w 824421"/>
                <a:gd name="connsiteY18" fmla="*/ 402050 h 808276"/>
                <a:gd name="connsiteX19" fmla="*/ 686286 w 824421"/>
                <a:gd name="connsiteY19" fmla="*/ 457752 h 808276"/>
                <a:gd name="connsiteX20" fmla="*/ 764467 w 824421"/>
                <a:gd name="connsiteY20" fmla="*/ 589692 h 808276"/>
                <a:gd name="connsiteX21" fmla="*/ 810378 w 824421"/>
                <a:gd name="connsiteY21" fmla="*/ 400450 h 808276"/>
                <a:gd name="connsiteX22" fmla="*/ 384762 w 824421"/>
                <a:gd name="connsiteY22" fmla="*/ 14954 h 808276"/>
                <a:gd name="connsiteX23" fmla="*/ 215814 w 824421"/>
                <a:gd name="connsiteY23" fmla="*/ 64332 h 808276"/>
                <a:gd name="connsiteX24" fmla="*/ 58855 w 824421"/>
                <a:gd name="connsiteY24" fmla="*/ 223501 h 808276"/>
                <a:gd name="connsiteX25" fmla="*/ 62970 w 824421"/>
                <a:gd name="connsiteY25" fmla="*/ 226358 h 808276"/>
                <a:gd name="connsiteX26" fmla="*/ 151247 w 824421"/>
                <a:gd name="connsiteY26" fmla="*/ 276485 h 808276"/>
                <a:gd name="connsiteX27" fmla="*/ 186833 w 824421"/>
                <a:gd name="connsiteY27" fmla="*/ 247085 h 808276"/>
                <a:gd name="connsiteX28" fmla="*/ 216995 w 824421"/>
                <a:gd name="connsiteY28" fmla="*/ 231311 h 808276"/>
                <a:gd name="connsiteX29" fmla="*/ 272215 w 824421"/>
                <a:gd name="connsiteY29" fmla="*/ 242424 h 808276"/>
                <a:gd name="connsiteX30" fmla="*/ 413388 w 824421"/>
                <a:gd name="connsiteY30" fmla="*/ 289998 h 808276"/>
                <a:gd name="connsiteX31" fmla="*/ 482946 w 824421"/>
                <a:gd name="connsiteY31" fmla="*/ 291827 h 808276"/>
                <a:gd name="connsiteX32" fmla="*/ 528146 w 824421"/>
                <a:gd name="connsiteY32" fmla="*/ 374300 h 808276"/>
                <a:gd name="connsiteX33" fmla="*/ 612956 w 824421"/>
                <a:gd name="connsiteY33" fmla="*/ 447935 h 808276"/>
                <a:gd name="connsiteX34" fmla="*/ 622240 w 824421"/>
                <a:gd name="connsiteY34" fmla="*/ 482707 h 808276"/>
                <a:gd name="connsiteX35" fmla="*/ 667325 w 824421"/>
                <a:gd name="connsiteY35" fmla="*/ 576840 h 808276"/>
                <a:gd name="connsiteX36" fmla="*/ 707266 w 824421"/>
                <a:gd name="connsiteY36" fmla="*/ 664508 h 808276"/>
                <a:gd name="connsiteX37" fmla="*/ 696332 w 824421"/>
                <a:gd name="connsiteY37" fmla="*/ 664508 h 808276"/>
                <a:gd name="connsiteX38" fmla="*/ 617782 w 824421"/>
                <a:gd name="connsiteY38" fmla="*/ 520223 h 808276"/>
                <a:gd name="connsiteX39" fmla="*/ 607127 w 824421"/>
                <a:gd name="connsiteY39" fmla="*/ 468852 h 808276"/>
                <a:gd name="connsiteX40" fmla="*/ 532641 w 824421"/>
                <a:gd name="connsiteY40" fmla="*/ 394201 h 808276"/>
                <a:gd name="connsiteX41" fmla="*/ 494148 w 824421"/>
                <a:gd name="connsiteY41" fmla="*/ 339706 h 808276"/>
                <a:gd name="connsiteX42" fmla="*/ 364353 w 824421"/>
                <a:gd name="connsiteY42" fmla="*/ 313429 h 808276"/>
                <a:gd name="connsiteX43" fmla="*/ 299329 w 824421"/>
                <a:gd name="connsiteY43" fmla="*/ 278238 h 808276"/>
                <a:gd name="connsiteX44" fmla="*/ 231905 w 824421"/>
                <a:gd name="connsiteY44" fmla="*/ 242309 h 808276"/>
                <a:gd name="connsiteX45" fmla="*/ 157394 w 824421"/>
                <a:gd name="connsiteY45" fmla="*/ 286988 h 808276"/>
                <a:gd name="connsiteX46" fmla="*/ 55350 w 824421"/>
                <a:gd name="connsiteY46" fmla="*/ 230397 h 808276"/>
                <a:gd name="connsiteX47" fmla="*/ 15916 w 824421"/>
                <a:gd name="connsiteY47" fmla="*/ 394506 h 808276"/>
                <a:gd name="connsiteX48" fmla="*/ 17008 w 824421"/>
                <a:gd name="connsiteY48" fmla="*/ 427742 h 808276"/>
                <a:gd name="connsiteX49" fmla="*/ 22177 w 824421"/>
                <a:gd name="connsiteY49" fmla="*/ 425519 h 808276"/>
                <a:gd name="connsiteX50" fmla="*/ 182134 w 824421"/>
                <a:gd name="connsiteY50" fmla="*/ 344557 h 808276"/>
                <a:gd name="connsiteX51" fmla="*/ 269992 w 824421"/>
                <a:gd name="connsiteY51" fmla="*/ 387788 h 808276"/>
                <a:gd name="connsiteX52" fmla="*/ 442649 w 824421"/>
                <a:gd name="connsiteY52" fmla="*/ 441661 h 808276"/>
                <a:gd name="connsiteX53" fmla="*/ 504803 w 824421"/>
                <a:gd name="connsiteY53" fmla="*/ 549852 h 808276"/>
                <a:gd name="connsiteX54" fmla="*/ 505171 w 824421"/>
                <a:gd name="connsiteY54" fmla="*/ 550170 h 808276"/>
                <a:gd name="connsiteX55" fmla="*/ 506708 w 824421"/>
                <a:gd name="connsiteY55" fmla="*/ 551833 h 808276"/>
                <a:gd name="connsiteX56" fmla="*/ 512791 w 824421"/>
                <a:gd name="connsiteY56" fmla="*/ 557193 h 808276"/>
                <a:gd name="connsiteX57" fmla="*/ 514683 w 824421"/>
                <a:gd name="connsiteY57" fmla="*/ 559834 h 808276"/>
                <a:gd name="connsiteX58" fmla="*/ 627891 w 824421"/>
                <a:gd name="connsiteY58" fmla="*/ 618038 h 808276"/>
                <a:gd name="connsiteX59" fmla="*/ 655006 w 824421"/>
                <a:gd name="connsiteY59" fmla="*/ 714025 h 808276"/>
                <a:gd name="connsiteX60" fmla="*/ 756708 w 824421"/>
                <a:gd name="connsiteY60" fmla="*/ 603078 h 808276"/>
                <a:gd name="connsiteX61" fmla="*/ 690210 w 824421"/>
                <a:gd name="connsiteY61" fmla="*/ 505707 h 808276"/>
                <a:gd name="connsiteX62" fmla="*/ 567503 w 824421"/>
                <a:gd name="connsiteY62" fmla="*/ 342601 h 808276"/>
                <a:gd name="connsiteX63" fmla="*/ 549228 w 824421"/>
                <a:gd name="connsiteY63" fmla="*/ 243224 h 808276"/>
                <a:gd name="connsiteX64" fmla="*/ 421834 w 824421"/>
                <a:gd name="connsiteY64" fmla="*/ 168802 h 808276"/>
                <a:gd name="connsiteX65" fmla="*/ 386020 w 824421"/>
                <a:gd name="connsiteY65" fmla="*/ 132797 h 808276"/>
                <a:gd name="connsiteX66" fmla="*/ 216995 w 824421"/>
                <a:gd name="connsiteY66" fmla="*/ 64738 h 808276"/>
                <a:gd name="connsiteX67" fmla="*/ 215814 w 824421"/>
                <a:gd name="connsiteY67" fmla="*/ 64332 h 808276"/>
                <a:gd name="connsiteX68" fmla="*/ 30864 w 824421"/>
                <a:gd name="connsiteY68" fmla="*/ 507244 h 808276"/>
                <a:gd name="connsiteX69" fmla="*/ 33391 w 824421"/>
                <a:gd name="connsiteY69" fmla="*/ 507002 h 808276"/>
                <a:gd name="connsiteX70" fmla="*/ 150727 w 824421"/>
                <a:gd name="connsiteY70" fmla="*/ 412311 h 808276"/>
                <a:gd name="connsiteX71" fmla="*/ 221491 w 824421"/>
                <a:gd name="connsiteY71" fmla="*/ 408362 h 808276"/>
                <a:gd name="connsiteX72" fmla="*/ 277016 w 824421"/>
                <a:gd name="connsiteY72" fmla="*/ 453269 h 808276"/>
                <a:gd name="connsiteX73" fmla="*/ 390122 w 824421"/>
                <a:gd name="connsiteY73" fmla="*/ 594493 h 808276"/>
                <a:gd name="connsiteX74" fmla="*/ 487683 w 824421"/>
                <a:gd name="connsiteY74" fmla="*/ 640797 h 808276"/>
                <a:gd name="connsiteX75" fmla="*/ 513083 w 824421"/>
                <a:gd name="connsiteY75" fmla="*/ 686936 h 808276"/>
                <a:gd name="connsiteX76" fmla="*/ 537683 w 824421"/>
                <a:gd name="connsiteY76" fmla="*/ 766565 h 808276"/>
                <a:gd name="connsiteX77" fmla="*/ 542395 w 824421"/>
                <a:gd name="connsiteY77" fmla="*/ 773321 h 808276"/>
                <a:gd name="connsiteX78" fmla="*/ 645265 w 824421"/>
                <a:gd name="connsiteY78" fmla="*/ 721035 h 808276"/>
                <a:gd name="connsiteX79" fmla="*/ 641988 w 824421"/>
                <a:gd name="connsiteY79" fmla="*/ 714025 h 808276"/>
                <a:gd name="connsiteX80" fmla="*/ 567135 w 824421"/>
                <a:gd name="connsiteY80" fmla="*/ 599027 h 808276"/>
                <a:gd name="connsiteX81" fmla="*/ 530940 w 824421"/>
                <a:gd name="connsiteY81" fmla="*/ 585920 h 808276"/>
                <a:gd name="connsiteX82" fmla="*/ 528844 w 824421"/>
                <a:gd name="connsiteY82" fmla="*/ 586339 h 808276"/>
                <a:gd name="connsiteX83" fmla="*/ 522583 w 824421"/>
                <a:gd name="connsiteY83" fmla="*/ 581373 h 808276"/>
                <a:gd name="connsiteX84" fmla="*/ 503685 w 824421"/>
                <a:gd name="connsiteY84" fmla="*/ 564076 h 808276"/>
                <a:gd name="connsiteX85" fmla="*/ 436236 w 824421"/>
                <a:gd name="connsiteY85" fmla="*/ 452634 h 808276"/>
                <a:gd name="connsiteX86" fmla="*/ 269446 w 824421"/>
                <a:gd name="connsiteY86" fmla="*/ 403421 h 808276"/>
                <a:gd name="connsiteX87" fmla="*/ 157585 w 824421"/>
                <a:gd name="connsiteY87" fmla="*/ 366071 h 808276"/>
                <a:gd name="connsiteX88" fmla="*/ 97704 w 824421"/>
                <a:gd name="connsiteY88" fmla="*/ 421024 h 808276"/>
                <a:gd name="connsiteX89" fmla="*/ 18545 w 824421"/>
                <a:gd name="connsiteY89" fmla="*/ 434143 h 808276"/>
                <a:gd name="connsiteX90" fmla="*/ 17554 w 824421"/>
                <a:gd name="connsiteY90" fmla="*/ 433355 h 808276"/>
                <a:gd name="connsiteX91" fmla="*/ 30864 w 824421"/>
                <a:gd name="connsiteY91" fmla="*/ 507244 h 808276"/>
                <a:gd name="connsiteX92" fmla="*/ 68151 w 824421"/>
                <a:gd name="connsiteY92" fmla="*/ 596283 h 808276"/>
                <a:gd name="connsiteX93" fmla="*/ 120513 w 824421"/>
                <a:gd name="connsiteY93" fmla="*/ 555580 h 808276"/>
                <a:gd name="connsiteX94" fmla="*/ 146447 w 824421"/>
                <a:gd name="connsiteY94" fmla="*/ 565651 h 808276"/>
                <a:gd name="connsiteX95" fmla="*/ 187430 w 824421"/>
                <a:gd name="connsiteY95" fmla="*/ 567429 h 808276"/>
                <a:gd name="connsiteX96" fmla="*/ 221428 w 824421"/>
                <a:gd name="connsiteY96" fmla="*/ 566857 h 808276"/>
                <a:gd name="connsiteX97" fmla="*/ 268100 w 824421"/>
                <a:gd name="connsiteY97" fmla="*/ 597007 h 808276"/>
                <a:gd name="connsiteX98" fmla="*/ 343881 w 824421"/>
                <a:gd name="connsiteY98" fmla="*/ 607053 h 808276"/>
                <a:gd name="connsiteX99" fmla="*/ 365420 w 824421"/>
                <a:gd name="connsiteY99" fmla="*/ 654437 h 808276"/>
                <a:gd name="connsiteX100" fmla="*/ 374590 w 824421"/>
                <a:gd name="connsiteY100" fmla="*/ 706545 h 808276"/>
                <a:gd name="connsiteX101" fmla="*/ 413795 w 824421"/>
                <a:gd name="connsiteY101" fmla="*/ 742549 h 808276"/>
                <a:gd name="connsiteX102" fmla="*/ 424755 w 824421"/>
                <a:gd name="connsiteY102" fmla="*/ 795051 h 808276"/>
                <a:gd name="connsiteX103" fmla="*/ 528095 w 824421"/>
                <a:gd name="connsiteY103" fmla="*/ 777868 h 808276"/>
                <a:gd name="connsiteX104" fmla="*/ 498631 w 824421"/>
                <a:gd name="connsiteY104" fmla="*/ 710596 h 808276"/>
                <a:gd name="connsiteX105" fmla="*/ 393665 w 824421"/>
                <a:gd name="connsiteY105" fmla="*/ 605427 h 808276"/>
                <a:gd name="connsiteX106" fmla="*/ 391278 w 824421"/>
                <a:gd name="connsiteY106" fmla="*/ 605326 h 808276"/>
                <a:gd name="connsiteX107" fmla="*/ 386363 w 824421"/>
                <a:gd name="connsiteY107" fmla="*/ 603649 h 808276"/>
                <a:gd name="connsiteX108" fmla="*/ 375517 w 824421"/>
                <a:gd name="connsiteY108" fmla="*/ 601503 h 808276"/>
                <a:gd name="connsiteX109" fmla="*/ 373129 w 824421"/>
                <a:gd name="connsiteY109" fmla="*/ 598709 h 808276"/>
                <a:gd name="connsiteX110" fmla="*/ 313744 w 824421"/>
                <a:gd name="connsiteY110" fmla="*/ 556088 h 808276"/>
                <a:gd name="connsiteX111" fmla="*/ 191417 w 824421"/>
                <a:gd name="connsiteY111" fmla="*/ 415880 h 808276"/>
                <a:gd name="connsiteX112" fmla="*/ 32972 w 824421"/>
                <a:gd name="connsiteY112" fmla="*/ 514292 h 808276"/>
                <a:gd name="connsiteX113" fmla="*/ 68151 w 824421"/>
                <a:gd name="connsiteY113" fmla="*/ 596283 h 808276"/>
                <a:gd name="connsiteX114" fmla="*/ 116678 w 824421"/>
                <a:gd name="connsiteY114" fmla="*/ 663288 h 808276"/>
                <a:gd name="connsiteX115" fmla="*/ 121618 w 824421"/>
                <a:gd name="connsiteY115" fmla="*/ 655097 h 808276"/>
                <a:gd name="connsiteX116" fmla="*/ 271021 w 824421"/>
                <a:gd name="connsiteY116" fmla="*/ 674934 h 808276"/>
                <a:gd name="connsiteX117" fmla="*/ 318291 w 824421"/>
                <a:gd name="connsiteY117" fmla="*/ 719016 h 808276"/>
                <a:gd name="connsiteX118" fmla="*/ 339919 w 824421"/>
                <a:gd name="connsiteY118" fmla="*/ 729176 h 808276"/>
                <a:gd name="connsiteX119" fmla="*/ 368824 w 824421"/>
                <a:gd name="connsiteY119" fmla="*/ 789463 h 808276"/>
                <a:gd name="connsiteX120" fmla="*/ 370665 w 824421"/>
                <a:gd name="connsiteY120" fmla="*/ 793133 h 808276"/>
                <a:gd name="connsiteX121" fmla="*/ 402593 w 824421"/>
                <a:gd name="connsiteY121" fmla="*/ 795216 h 808276"/>
                <a:gd name="connsiteX122" fmla="*/ 415052 w 824421"/>
                <a:gd name="connsiteY122" fmla="*/ 795178 h 808276"/>
                <a:gd name="connsiteX123" fmla="*/ 414811 w 824421"/>
                <a:gd name="connsiteY123" fmla="*/ 792498 h 808276"/>
                <a:gd name="connsiteX124" fmla="*/ 358892 w 824421"/>
                <a:gd name="connsiteY124" fmla="*/ 720730 h 808276"/>
                <a:gd name="connsiteX125" fmla="*/ 349444 w 824421"/>
                <a:gd name="connsiteY125" fmla="*/ 679252 h 808276"/>
                <a:gd name="connsiteX126" fmla="*/ 351107 w 824421"/>
                <a:gd name="connsiteY126" fmla="*/ 649395 h 808276"/>
                <a:gd name="connsiteX127" fmla="*/ 297564 w 824421"/>
                <a:gd name="connsiteY127" fmla="*/ 614343 h 808276"/>
                <a:gd name="connsiteX128" fmla="*/ 266373 w 824421"/>
                <a:gd name="connsiteY128" fmla="*/ 607472 h 808276"/>
                <a:gd name="connsiteX129" fmla="*/ 260785 w 824421"/>
                <a:gd name="connsiteY129" fmla="*/ 606126 h 808276"/>
                <a:gd name="connsiteX130" fmla="*/ 168532 w 824421"/>
                <a:gd name="connsiteY130" fmla="*/ 582694 h 808276"/>
                <a:gd name="connsiteX131" fmla="*/ 75898 w 824421"/>
                <a:gd name="connsiteY131" fmla="*/ 601579 h 808276"/>
                <a:gd name="connsiteX132" fmla="*/ 73231 w 824421"/>
                <a:gd name="connsiteY132" fmla="*/ 604894 h 808276"/>
                <a:gd name="connsiteX133" fmla="*/ 116678 w 824421"/>
                <a:gd name="connsiteY133" fmla="*/ 663288 h 808276"/>
                <a:gd name="connsiteX134" fmla="*/ 354473 w 824421"/>
                <a:gd name="connsiteY134" fmla="*/ 791165 h 808276"/>
                <a:gd name="connsiteX135" fmla="*/ 330965 w 824421"/>
                <a:gd name="connsiteY135" fmla="*/ 749572 h 808276"/>
                <a:gd name="connsiteX136" fmla="*/ 293018 w 824421"/>
                <a:gd name="connsiteY136" fmla="*/ 722674 h 808276"/>
                <a:gd name="connsiteX137" fmla="*/ 274069 w 824421"/>
                <a:gd name="connsiteY137" fmla="*/ 711358 h 808276"/>
                <a:gd name="connsiteX138" fmla="*/ 266182 w 824421"/>
                <a:gd name="connsiteY138" fmla="*/ 700779 h 808276"/>
                <a:gd name="connsiteX139" fmla="*/ 202073 w 824421"/>
                <a:gd name="connsiteY139" fmla="*/ 655516 h 808276"/>
                <a:gd name="connsiteX140" fmla="*/ 178209 w 824421"/>
                <a:gd name="connsiteY140" fmla="*/ 666946 h 808276"/>
                <a:gd name="connsiteX141" fmla="*/ 118913 w 824421"/>
                <a:gd name="connsiteY141" fmla="*/ 664927 h 808276"/>
                <a:gd name="connsiteX142" fmla="*/ 117262 w 824421"/>
                <a:gd name="connsiteY142" fmla="*/ 663923 h 808276"/>
                <a:gd name="connsiteX143" fmla="*/ 354473 w 824421"/>
                <a:gd name="connsiteY143" fmla="*/ 791165 h 808276"/>
                <a:gd name="connsiteX144" fmla="*/ 683492 w 824421"/>
                <a:gd name="connsiteY144" fmla="*/ 712120 h 808276"/>
                <a:gd name="connsiteX145" fmla="*/ 212779 w 824421"/>
                <a:gd name="connsiteY145" fmla="*/ 760100 h 808276"/>
                <a:gd name="connsiteX146" fmla="*/ 5540 w 824421"/>
                <a:gd name="connsiteY146" fmla="*/ 335896 h 808276"/>
                <a:gd name="connsiteX147" fmla="*/ 385956 w 824421"/>
                <a:gd name="connsiteY147" fmla="*/ 514 h 808276"/>
                <a:gd name="connsiteX148" fmla="*/ 388064 w 824421"/>
                <a:gd name="connsiteY148" fmla="*/ 1886 h 808276"/>
                <a:gd name="connsiteX149" fmla="*/ 794071 w 824421"/>
                <a:gd name="connsiteY149" fmla="*/ 258540 h 808276"/>
                <a:gd name="connsiteX150" fmla="*/ 683492 w 824421"/>
                <a:gd name="connsiteY150" fmla="*/ 712120 h 80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824421" h="808276">
                  <a:moveTo>
                    <a:pt x="384762" y="14954"/>
                  </a:moveTo>
                  <a:cubicBezTo>
                    <a:pt x="430432" y="55454"/>
                    <a:pt x="491417" y="28099"/>
                    <a:pt x="543805" y="51403"/>
                  </a:cubicBezTo>
                  <a:cubicBezTo>
                    <a:pt x="579060" y="67075"/>
                    <a:pt x="604409" y="100425"/>
                    <a:pt x="611648" y="138017"/>
                  </a:cubicBezTo>
                  <a:cubicBezTo>
                    <a:pt x="617960" y="170770"/>
                    <a:pt x="605946" y="209429"/>
                    <a:pt x="624589" y="239668"/>
                  </a:cubicBezTo>
                  <a:cubicBezTo>
                    <a:pt x="641087" y="266465"/>
                    <a:pt x="675643" y="275240"/>
                    <a:pt x="701209" y="289502"/>
                  </a:cubicBezTo>
                  <a:cubicBezTo>
                    <a:pt x="716918" y="298278"/>
                    <a:pt x="731269" y="306927"/>
                    <a:pt x="742026" y="321989"/>
                  </a:cubicBezTo>
                  <a:cubicBezTo>
                    <a:pt x="759540" y="346500"/>
                    <a:pt x="758905" y="396424"/>
                    <a:pt x="804422" y="394646"/>
                  </a:cubicBezTo>
                  <a:cubicBezTo>
                    <a:pt x="811267" y="394379"/>
                    <a:pt x="811191" y="404844"/>
                    <a:pt x="804422" y="405250"/>
                  </a:cubicBezTo>
                  <a:cubicBezTo>
                    <a:pt x="745824" y="408870"/>
                    <a:pt x="749443" y="342042"/>
                    <a:pt x="712283" y="312286"/>
                  </a:cubicBezTo>
                  <a:cubicBezTo>
                    <a:pt x="675707" y="283000"/>
                    <a:pt x="624831" y="279050"/>
                    <a:pt x="607216" y="229990"/>
                  </a:cubicBezTo>
                  <a:cubicBezTo>
                    <a:pt x="600713" y="211906"/>
                    <a:pt x="603469" y="193173"/>
                    <a:pt x="601920" y="174504"/>
                  </a:cubicBezTo>
                  <a:cubicBezTo>
                    <a:pt x="595748" y="100235"/>
                    <a:pt x="562829" y="56890"/>
                    <a:pt x="484534" y="52127"/>
                  </a:cubicBezTo>
                  <a:cubicBezTo>
                    <a:pt x="441316" y="49511"/>
                    <a:pt x="401857" y="52737"/>
                    <a:pt x="373726" y="15602"/>
                  </a:cubicBezTo>
                  <a:cubicBezTo>
                    <a:pt x="369395" y="15856"/>
                    <a:pt x="367579" y="12338"/>
                    <a:pt x="368087" y="8922"/>
                  </a:cubicBezTo>
                  <a:cubicBezTo>
                    <a:pt x="320564" y="17609"/>
                    <a:pt x="275263" y="33128"/>
                    <a:pt x="233823" y="54477"/>
                  </a:cubicBezTo>
                  <a:cubicBezTo>
                    <a:pt x="288509" y="45663"/>
                    <a:pt x="349304" y="47453"/>
                    <a:pt x="383848" y="97047"/>
                  </a:cubicBezTo>
                  <a:cubicBezTo>
                    <a:pt x="410848" y="135820"/>
                    <a:pt x="432857" y="158426"/>
                    <a:pt x="480533" y="172155"/>
                  </a:cubicBezTo>
                  <a:cubicBezTo>
                    <a:pt x="505908" y="179457"/>
                    <a:pt x="529758" y="187230"/>
                    <a:pt x="546942" y="208464"/>
                  </a:cubicBezTo>
                  <a:cubicBezTo>
                    <a:pt x="594909" y="267760"/>
                    <a:pt x="561204" y="345344"/>
                    <a:pt x="624640" y="402050"/>
                  </a:cubicBezTo>
                  <a:cubicBezTo>
                    <a:pt x="645202" y="420439"/>
                    <a:pt x="670703" y="434231"/>
                    <a:pt x="686286" y="457752"/>
                  </a:cubicBezTo>
                  <a:cubicBezTo>
                    <a:pt x="712346" y="497096"/>
                    <a:pt x="696840" y="592461"/>
                    <a:pt x="764467" y="589692"/>
                  </a:cubicBezTo>
                  <a:cubicBezTo>
                    <a:pt x="795633" y="533685"/>
                    <a:pt x="812778" y="469334"/>
                    <a:pt x="810378" y="400450"/>
                  </a:cubicBezTo>
                  <a:cubicBezTo>
                    <a:pt x="802504" y="175863"/>
                    <a:pt x="606403" y="1289"/>
                    <a:pt x="384762" y="14954"/>
                  </a:cubicBezTo>
                  <a:moveTo>
                    <a:pt x="215814" y="64332"/>
                  </a:moveTo>
                  <a:cubicBezTo>
                    <a:pt x="149317" y="102521"/>
                    <a:pt x="94199" y="156597"/>
                    <a:pt x="58855" y="223501"/>
                  </a:cubicBezTo>
                  <a:cubicBezTo>
                    <a:pt x="60506" y="223577"/>
                    <a:pt x="62182" y="224453"/>
                    <a:pt x="62970" y="226358"/>
                  </a:cubicBezTo>
                  <a:cubicBezTo>
                    <a:pt x="73815" y="271291"/>
                    <a:pt x="103241" y="288004"/>
                    <a:pt x="151247" y="276485"/>
                  </a:cubicBezTo>
                  <a:cubicBezTo>
                    <a:pt x="163173" y="266757"/>
                    <a:pt x="175022" y="256965"/>
                    <a:pt x="186833" y="247085"/>
                  </a:cubicBezTo>
                  <a:cubicBezTo>
                    <a:pt x="197361" y="240328"/>
                    <a:pt x="204473" y="234131"/>
                    <a:pt x="216995" y="231311"/>
                  </a:cubicBezTo>
                  <a:cubicBezTo>
                    <a:pt x="237239" y="226752"/>
                    <a:pt x="254740" y="232772"/>
                    <a:pt x="272215" y="242424"/>
                  </a:cubicBezTo>
                  <a:cubicBezTo>
                    <a:pt x="327346" y="272878"/>
                    <a:pt x="340427" y="305073"/>
                    <a:pt x="413388" y="289998"/>
                  </a:cubicBezTo>
                  <a:cubicBezTo>
                    <a:pt x="440046" y="284499"/>
                    <a:pt x="458473" y="271418"/>
                    <a:pt x="482946" y="291827"/>
                  </a:cubicBezTo>
                  <a:cubicBezTo>
                    <a:pt x="506581" y="311524"/>
                    <a:pt x="506936" y="352279"/>
                    <a:pt x="528146" y="374300"/>
                  </a:cubicBezTo>
                  <a:cubicBezTo>
                    <a:pt x="555705" y="402939"/>
                    <a:pt x="595379" y="409200"/>
                    <a:pt x="612956" y="447935"/>
                  </a:cubicBezTo>
                  <a:cubicBezTo>
                    <a:pt x="618062" y="459212"/>
                    <a:pt x="619547" y="470846"/>
                    <a:pt x="622240" y="482707"/>
                  </a:cubicBezTo>
                  <a:cubicBezTo>
                    <a:pt x="630622" y="519677"/>
                    <a:pt x="643627" y="545953"/>
                    <a:pt x="667325" y="576840"/>
                  </a:cubicBezTo>
                  <a:cubicBezTo>
                    <a:pt x="689855" y="606227"/>
                    <a:pt x="709679" y="625392"/>
                    <a:pt x="707266" y="664508"/>
                  </a:cubicBezTo>
                  <a:cubicBezTo>
                    <a:pt x="706835" y="671454"/>
                    <a:pt x="696344" y="671607"/>
                    <a:pt x="696332" y="664508"/>
                  </a:cubicBezTo>
                  <a:cubicBezTo>
                    <a:pt x="696268" y="601439"/>
                    <a:pt x="634965" y="575354"/>
                    <a:pt x="617782" y="520223"/>
                  </a:cubicBezTo>
                  <a:cubicBezTo>
                    <a:pt x="612563" y="503535"/>
                    <a:pt x="612537" y="485463"/>
                    <a:pt x="607127" y="468852"/>
                  </a:cubicBezTo>
                  <a:cubicBezTo>
                    <a:pt x="592573" y="424173"/>
                    <a:pt x="564417" y="418991"/>
                    <a:pt x="532641" y="394201"/>
                  </a:cubicBezTo>
                  <a:cubicBezTo>
                    <a:pt x="511585" y="377805"/>
                    <a:pt x="504181" y="363073"/>
                    <a:pt x="494148" y="339706"/>
                  </a:cubicBezTo>
                  <a:cubicBezTo>
                    <a:pt x="461509" y="263722"/>
                    <a:pt x="417897" y="320287"/>
                    <a:pt x="364353" y="313429"/>
                  </a:cubicBezTo>
                  <a:cubicBezTo>
                    <a:pt x="339080" y="310191"/>
                    <a:pt x="318887" y="293058"/>
                    <a:pt x="299329" y="278238"/>
                  </a:cubicBezTo>
                  <a:cubicBezTo>
                    <a:pt x="280419" y="263925"/>
                    <a:pt x="257635" y="242792"/>
                    <a:pt x="231905" y="242309"/>
                  </a:cubicBezTo>
                  <a:cubicBezTo>
                    <a:pt x="196015" y="241636"/>
                    <a:pt x="182972" y="272484"/>
                    <a:pt x="157394" y="286988"/>
                  </a:cubicBezTo>
                  <a:cubicBezTo>
                    <a:pt x="107064" y="315525"/>
                    <a:pt x="71682" y="277603"/>
                    <a:pt x="55350" y="230397"/>
                  </a:cubicBezTo>
                  <a:cubicBezTo>
                    <a:pt x="30940" y="279038"/>
                    <a:pt x="16729" y="334118"/>
                    <a:pt x="15916" y="394506"/>
                  </a:cubicBezTo>
                  <a:cubicBezTo>
                    <a:pt x="15751" y="405707"/>
                    <a:pt x="16221" y="416769"/>
                    <a:pt x="17008" y="427742"/>
                  </a:cubicBezTo>
                  <a:cubicBezTo>
                    <a:pt x="17999" y="425900"/>
                    <a:pt x="19904" y="424618"/>
                    <a:pt x="22177" y="425519"/>
                  </a:cubicBezTo>
                  <a:cubicBezTo>
                    <a:pt x="95380" y="454361"/>
                    <a:pt x="118469" y="349700"/>
                    <a:pt x="182134" y="344557"/>
                  </a:cubicBezTo>
                  <a:cubicBezTo>
                    <a:pt x="218341" y="341649"/>
                    <a:pt x="242814" y="368738"/>
                    <a:pt x="269992" y="387788"/>
                  </a:cubicBezTo>
                  <a:cubicBezTo>
                    <a:pt x="323891" y="425583"/>
                    <a:pt x="387810" y="410825"/>
                    <a:pt x="442649" y="441661"/>
                  </a:cubicBezTo>
                  <a:cubicBezTo>
                    <a:pt x="487823" y="467061"/>
                    <a:pt x="475199" y="518115"/>
                    <a:pt x="504803" y="549852"/>
                  </a:cubicBezTo>
                  <a:cubicBezTo>
                    <a:pt x="504930" y="549979"/>
                    <a:pt x="505070" y="550030"/>
                    <a:pt x="505171" y="550170"/>
                  </a:cubicBezTo>
                  <a:cubicBezTo>
                    <a:pt x="505667" y="550767"/>
                    <a:pt x="506213" y="551262"/>
                    <a:pt x="506708" y="551833"/>
                  </a:cubicBezTo>
                  <a:cubicBezTo>
                    <a:pt x="508587" y="553700"/>
                    <a:pt x="510569" y="555504"/>
                    <a:pt x="512791" y="557193"/>
                  </a:cubicBezTo>
                  <a:cubicBezTo>
                    <a:pt x="513769" y="557955"/>
                    <a:pt x="514328" y="558869"/>
                    <a:pt x="514683" y="559834"/>
                  </a:cubicBezTo>
                  <a:cubicBezTo>
                    <a:pt x="547246" y="588092"/>
                    <a:pt x="596827" y="584917"/>
                    <a:pt x="627891" y="618038"/>
                  </a:cubicBezTo>
                  <a:cubicBezTo>
                    <a:pt x="652466" y="644277"/>
                    <a:pt x="661216" y="679265"/>
                    <a:pt x="655006" y="714025"/>
                  </a:cubicBezTo>
                  <a:cubicBezTo>
                    <a:pt x="695709" y="683761"/>
                    <a:pt x="730419" y="646093"/>
                    <a:pt x="756708" y="603078"/>
                  </a:cubicBezTo>
                  <a:cubicBezTo>
                    <a:pt x="705514" y="602811"/>
                    <a:pt x="700993" y="546741"/>
                    <a:pt x="690210" y="505707"/>
                  </a:cubicBezTo>
                  <a:cubicBezTo>
                    <a:pt x="670856" y="432161"/>
                    <a:pt x="588458" y="414661"/>
                    <a:pt x="567503" y="342601"/>
                  </a:cubicBezTo>
                  <a:cubicBezTo>
                    <a:pt x="558143" y="310445"/>
                    <a:pt x="562029" y="274275"/>
                    <a:pt x="549228" y="243224"/>
                  </a:cubicBezTo>
                  <a:cubicBezTo>
                    <a:pt x="522685" y="178873"/>
                    <a:pt x="470754" y="195497"/>
                    <a:pt x="421834" y="168802"/>
                  </a:cubicBezTo>
                  <a:cubicBezTo>
                    <a:pt x="405044" y="159645"/>
                    <a:pt x="395684" y="149091"/>
                    <a:pt x="386020" y="132797"/>
                  </a:cubicBezTo>
                  <a:cubicBezTo>
                    <a:pt x="342903" y="60280"/>
                    <a:pt x="292789" y="58477"/>
                    <a:pt x="216995" y="64738"/>
                  </a:cubicBezTo>
                  <a:cubicBezTo>
                    <a:pt x="216500" y="64789"/>
                    <a:pt x="216221" y="64459"/>
                    <a:pt x="215814" y="64332"/>
                  </a:cubicBezTo>
                  <a:moveTo>
                    <a:pt x="30864" y="507244"/>
                  </a:moveTo>
                  <a:cubicBezTo>
                    <a:pt x="31550" y="506799"/>
                    <a:pt x="32388" y="506596"/>
                    <a:pt x="33391" y="507002"/>
                  </a:cubicBezTo>
                  <a:cubicBezTo>
                    <a:pt x="87328" y="529392"/>
                    <a:pt x="113135" y="432923"/>
                    <a:pt x="150727" y="412311"/>
                  </a:cubicBezTo>
                  <a:cubicBezTo>
                    <a:pt x="172367" y="400437"/>
                    <a:pt x="198733" y="400424"/>
                    <a:pt x="221491" y="408362"/>
                  </a:cubicBezTo>
                  <a:cubicBezTo>
                    <a:pt x="244961" y="416553"/>
                    <a:pt x="263312" y="432720"/>
                    <a:pt x="277016" y="453269"/>
                  </a:cubicBezTo>
                  <a:cubicBezTo>
                    <a:pt x="314366" y="509288"/>
                    <a:pt x="317808" y="568508"/>
                    <a:pt x="390122" y="594493"/>
                  </a:cubicBezTo>
                  <a:cubicBezTo>
                    <a:pt x="426952" y="596550"/>
                    <a:pt x="462448" y="613708"/>
                    <a:pt x="487683" y="640797"/>
                  </a:cubicBezTo>
                  <a:cubicBezTo>
                    <a:pt x="500129" y="654170"/>
                    <a:pt x="509616" y="668737"/>
                    <a:pt x="513083" y="686936"/>
                  </a:cubicBezTo>
                  <a:cubicBezTo>
                    <a:pt x="518125" y="713314"/>
                    <a:pt x="504117" y="754144"/>
                    <a:pt x="537683" y="766565"/>
                  </a:cubicBezTo>
                  <a:cubicBezTo>
                    <a:pt x="540973" y="767771"/>
                    <a:pt x="542370" y="770565"/>
                    <a:pt x="542395" y="773321"/>
                  </a:cubicBezTo>
                  <a:cubicBezTo>
                    <a:pt x="579225" y="760735"/>
                    <a:pt x="613845" y="742993"/>
                    <a:pt x="645265" y="721035"/>
                  </a:cubicBezTo>
                  <a:cubicBezTo>
                    <a:pt x="643043" y="719702"/>
                    <a:pt x="641430" y="717251"/>
                    <a:pt x="641988" y="714025"/>
                  </a:cubicBezTo>
                  <a:cubicBezTo>
                    <a:pt x="651513" y="658589"/>
                    <a:pt x="618074" y="615676"/>
                    <a:pt x="567135" y="599027"/>
                  </a:cubicBezTo>
                  <a:cubicBezTo>
                    <a:pt x="554701" y="594962"/>
                    <a:pt x="542192" y="591280"/>
                    <a:pt x="530940" y="585920"/>
                  </a:cubicBezTo>
                  <a:cubicBezTo>
                    <a:pt x="530279" y="586123"/>
                    <a:pt x="529644" y="586339"/>
                    <a:pt x="528844" y="586339"/>
                  </a:cubicBezTo>
                  <a:cubicBezTo>
                    <a:pt x="525263" y="586339"/>
                    <a:pt x="523231" y="584053"/>
                    <a:pt x="522583" y="581373"/>
                  </a:cubicBezTo>
                  <a:cubicBezTo>
                    <a:pt x="515331" y="576941"/>
                    <a:pt x="508854" y="571455"/>
                    <a:pt x="503685" y="564076"/>
                  </a:cubicBezTo>
                  <a:cubicBezTo>
                    <a:pt x="466271" y="538613"/>
                    <a:pt x="476698" y="482860"/>
                    <a:pt x="436236" y="452634"/>
                  </a:cubicBezTo>
                  <a:cubicBezTo>
                    <a:pt x="390681" y="418611"/>
                    <a:pt x="318862" y="438372"/>
                    <a:pt x="269446" y="403421"/>
                  </a:cubicBezTo>
                  <a:cubicBezTo>
                    <a:pt x="236236" y="379914"/>
                    <a:pt x="208169" y="341763"/>
                    <a:pt x="157585" y="366071"/>
                  </a:cubicBezTo>
                  <a:cubicBezTo>
                    <a:pt x="133937" y="377450"/>
                    <a:pt x="118303" y="405314"/>
                    <a:pt x="97704" y="421024"/>
                  </a:cubicBezTo>
                  <a:cubicBezTo>
                    <a:pt x="72228" y="440442"/>
                    <a:pt x="47412" y="448074"/>
                    <a:pt x="18545" y="434143"/>
                  </a:cubicBezTo>
                  <a:cubicBezTo>
                    <a:pt x="18138" y="433939"/>
                    <a:pt x="17846" y="433647"/>
                    <a:pt x="17554" y="433355"/>
                  </a:cubicBezTo>
                  <a:cubicBezTo>
                    <a:pt x="19751" y="458704"/>
                    <a:pt x="24133" y="483444"/>
                    <a:pt x="30864" y="507244"/>
                  </a:cubicBezTo>
                  <a:moveTo>
                    <a:pt x="68151" y="596283"/>
                  </a:moveTo>
                  <a:cubicBezTo>
                    <a:pt x="66538" y="566502"/>
                    <a:pt x="89843" y="548011"/>
                    <a:pt x="120513" y="555580"/>
                  </a:cubicBezTo>
                  <a:cubicBezTo>
                    <a:pt x="128641" y="557599"/>
                    <a:pt x="138484" y="563327"/>
                    <a:pt x="146447" y="565651"/>
                  </a:cubicBezTo>
                  <a:cubicBezTo>
                    <a:pt x="162703" y="570388"/>
                    <a:pt x="170996" y="568915"/>
                    <a:pt x="187430" y="567429"/>
                  </a:cubicBezTo>
                  <a:cubicBezTo>
                    <a:pt x="198885" y="566400"/>
                    <a:pt x="209998" y="564851"/>
                    <a:pt x="221428" y="566857"/>
                  </a:cubicBezTo>
                  <a:cubicBezTo>
                    <a:pt x="241151" y="570312"/>
                    <a:pt x="256937" y="580891"/>
                    <a:pt x="268100" y="597007"/>
                  </a:cubicBezTo>
                  <a:cubicBezTo>
                    <a:pt x="292751" y="606431"/>
                    <a:pt x="320665" y="593718"/>
                    <a:pt x="343881" y="607053"/>
                  </a:cubicBezTo>
                  <a:cubicBezTo>
                    <a:pt x="361280" y="617048"/>
                    <a:pt x="365192" y="635666"/>
                    <a:pt x="365420" y="654437"/>
                  </a:cubicBezTo>
                  <a:cubicBezTo>
                    <a:pt x="365687" y="677347"/>
                    <a:pt x="361255" y="685196"/>
                    <a:pt x="374590" y="706545"/>
                  </a:cubicBezTo>
                  <a:cubicBezTo>
                    <a:pt x="386109" y="724972"/>
                    <a:pt x="400968" y="726953"/>
                    <a:pt x="413795" y="742549"/>
                  </a:cubicBezTo>
                  <a:cubicBezTo>
                    <a:pt x="426393" y="757891"/>
                    <a:pt x="428831" y="776280"/>
                    <a:pt x="424755" y="795051"/>
                  </a:cubicBezTo>
                  <a:cubicBezTo>
                    <a:pt x="460277" y="793844"/>
                    <a:pt x="494960" y="787850"/>
                    <a:pt x="528095" y="777868"/>
                  </a:cubicBezTo>
                  <a:cubicBezTo>
                    <a:pt x="501094" y="766361"/>
                    <a:pt x="499964" y="738002"/>
                    <a:pt x="498631" y="710596"/>
                  </a:cubicBezTo>
                  <a:cubicBezTo>
                    <a:pt x="495697" y="650284"/>
                    <a:pt x="446916" y="618864"/>
                    <a:pt x="393665" y="605427"/>
                  </a:cubicBezTo>
                  <a:cubicBezTo>
                    <a:pt x="392954" y="605592"/>
                    <a:pt x="392167" y="605618"/>
                    <a:pt x="391278" y="605326"/>
                  </a:cubicBezTo>
                  <a:cubicBezTo>
                    <a:pt x="389614" y="604805"/>
                    <a:pt x="388001" y="604195"/>
                    <a:pt x="386363" y="603649"/>
                  </a:cubicBezTo>
                  <a:cubicBezTo>
                    <a:pt x="382769" y="602862"/>
                    <a:pt x="379149" y="602125"/>
                    <a:pt x="375517" y="601503"/>
                  </a:cubicBezTo>
                  <a:cubicBezTo>
                    <a:pt x="373866" y="601198"/>
                    <a:pt x="373256" y="599992"/>
                    <a:pt x="373129" y="598709"/>
                  </a:cubicBezTo>
                  <a:cubicBezTo>
                    <a:pt x="350218" y="589260"/>
                    <a:pt x="330063" y="576027"/>
                    <a:pt x="313744" y="556088"/>
                  </a:cubicBezTo>
                  <a:cubicBezTo>
                    <a:pt x="275530" y="509428"/>
                    <a:pt x="276977" y="412311"/>
                    <a:pt x="191417" y="415880"/>
                  </a:cubicBezTo>
                  <a:cubicBezTo>
                    <a:pt x="130965" y="418407"/>
                    <a:pt x="101971" y="551211"/>
                    <a:pt x="32972" y="514292"/>
                  </a:cubicBezTo>
                  <a:cubicBezTo>
                    <a:pt x="41697" y="543108"/>
                    <a:pt x="53432" y="570629"/>
                    <a:pt x="68151" y="596283"/>
                  </a:cubicBezTo>
                  <a:moveTo>
                    <a:pt x="116678" y="663288"/>
                  </a:moveTo>
                  <a:cubicBezTo>
                    <a:pt x="113833" y="659809"/>
                    <a:pt x="116373" y="653357"/>
                    <a:pt x="121618" y="655097"/>
                  </a:cubicBezTo>
                  <a:cubicBezTo>
                    <a:pt x="181511" y="675138"/>
                    <a:pt x="231156" y="604259"/>
                    <a:pt x="271021" y="674934"/>
                  </a:cubicBezTo>
                  <a:cubicBezTo>
                    <a:pt x="286388" y="702176"/>
                    <a:pt x="290897" y="707281"/>
                    <a:pt x="318291" y="719016"/>
                  </a:cubicBezTo>
                  <a:cubicBezTo>
                    <a:pt x="325695" y="722191"/>
                    <a:pt x="333416" y="724121"/>
                    <a:pt x="339919" y="729176"/>
                  </a:cubicBezTo>
                  <a:cubicBezTo>
                    <a:pt x="361191" y="745686"/>
                    <a:pt x="350231" y="773461"/>
                    <a:pt x="368824" y="789463"/>
                  </a:cubicBezTo>
                  <a:cubicBezTo>
                    <a:pt x="370119" y="790593"/>
                    <a:pt x="370627" y="791876"/>
                    <a:pt x="370665" y="793133"/>
                  </a:cubicBezTo>
                  <a:cubicBezTo>
                    <a:pt x="381206" y="794213"/>
                    <a:pt x="391824" y="795000"/>
                    <a:pt x="402593" y="795216"/>
                  </a:cubicBezTo>
                  <a:cubicBezTo>
                    <a:pt x="406759" y="795305"/>
                    <a:pt x="410899" y="795216"/>
                    <a:pt x="415052" y="795178"/>
                  </a:cubicBezTo>
                  <a:cubicBezTo>
                    <a:pt x="414773" y="794365"/>
                    <a:pt x="414633" y="793501"/>
                    <a:pt x="414811" y="792498"/>
                  </a:cubicBezTo>
                  <a:cubicBezTo>
                    <a:pt x="424183" y="741203"/>
                    <a:pt x="380482" y="747692"/>
                    <a:pt x="358892" y="720730"/>
                  </a:cubicBezTo>
                  <a:cubicBezTo>
                    <a:pt x="349647" y="709199"/>
                    <a:pt x="349240" y="693171"/>
                    <a:pt x="349444" y="679252"/>
                  </a:cubicBezTo>
                  <a:cubicBezTo>
                    <a:pt x="349571" y="670197"/>
                    <a:pt x="352873" y="658361"/>
                    <a:pt x="351107" y="649395"/>
                  </a:cubicBezTo>
                  <a:cubicBezTo>
                    <a:pt x="342509" y="605973"/>
                    <a:pt x="321300" y="615105"/>
                    <a:pt x="297564" y="614343"/>
                  </a:cubicBezTo>
                  <a:cubicBezTo>
                    <a:pt x="285448" y="613962"/>
                    <a:pt x="275733" y="612908"/>
                    <a:pt x="266373" y="607472"/>
                  </a:cubicBezTo>
                  <a:cubicBezTo>
                    <a:pt x="264519" y="608120"/>
                    <a:pt x="262411" y="607891"/>
                    <a:pt x="260785" y="606126"/>
                  </a:cubicBezTo>
                  <a:cubicBezTo>
                    <a:pt x="231753" y="574592"/>
                    <a:pt x="208499" y="581462"/>
                    <a:pt x="168532" y="582694"/>
                  </a:cubicBezTo>
                  <a:cubicBezTo>
                    <a:pt x="146739" y="583367"/>
                    <a:pt x="73231" y="553522"/>
                    <a:pt x="75898" y="601579"/>
                  </a:cubicBezTo>
                  <a:cubicBezTo>
                    <a:pt x="76000" y="603370"/>
                    <a:pt x="74704" y="604437"/>
                    <a:pt x="73231" y="604894"/>
                  </a:cubicBezTo>
                  <a:cubicBezTo>
                    <a:pt x="85893" y="625722"/>
                    <a:pt x="100511" y="645204"/>
                    <a:pt x="116678" y="663288"/>
                  </a:cubicBezTo>
                  <a:moveTo>
                    <a:pt x="354473" y="791165"/>
                  </a:moveTo>
                  <a:cubicBezTo>
                    <a:pt x="344961" y="778833"/>
                    <a:pt x="342141" y="763059"/>
                    <a:pt x="330965" y="749572"/>
                  </a:cubicBezTo>
                  <a:cubicBezTo>
                    <a:pt x="313236" y="728173"/>
                    <a:pt x="314023" y="732541"/>
                    <a:pt x="293018" y="722674"/>
                  </a:cubicBezTo>
                  <a:cubicBezTo>
                    <a:pt x="286312" y="719511"/>
                    <a:pt x="279492" y="716705"/>
                    <a:pt x="274069" y="711358"/>
                  </a:cubicBezTo>
                  <a:cubicBezTo>
                    <a:pt x="271529" y="708843"/>
                    <a:pt x="268964" y="703509"/>
                    <a:pt x="266182" y="700779"/>
                  </a:cubicBezTo>
                  <a:cubicBezTo>
                    <a:pt x="260150" y="672394"/>
                    <a:pt x="238788" y="657294"/>
                    <a:pt x="202073" y="655516"/>
                  </a:cubicBezTo>
                  <a:cubicBezTo>
                    <a:pt x="194123" y="659326"/>
                    <a:pt x="186160" y="663136"/>
                    <a:pt x="178209" y="666946"/>
                  </a:cubicBezTo>
                  <a:cubicBezTo>
                    <a:pt x="155642" y="674972"/>
                    <a:pt x="142357" y="673423"/>
                    <a:pt x="118913" y="664927"/>
                  </a:cubicBezTo>
                  <a:cubicBezTo>
                    <a:pt x="118253" y="664673"/>
                    <a:pt x="117719" y="664317"/>
                    <a:pt x="117262" y="663923"/>
                  </a:cubicBezTo>
                  <a:cubicBezTo>
                    <a:pt x="177574" y="731094"/>
                    <a:pt x="260493" y="777677"/>
                    <a:pt x="354473" y="791165"/>
                  </a:cubicBezTo>
                  <a:moveTo>
                    <a:pt x="683492" y="712120"/>
                  </a:moveTo>
                  <a:cubicBezTo>
                    <a:pt x="546484" y="816603"/>
                    <a:pt x="367033" y="842244"/>
                    <a:pt x="212779" y="760100"/>
                  </a:cubicBezTo>
                  <a:cubicBezTo>
                    <a:pt x="60391" y="678960"/>
                    <a:pt x="-21143" y="505605"/>
                    <a:pt x="5540" y="335896"/>
                  </a:cubicBezTo>
                  <a:cubicBezTo>
                    <a:pt x="34166" y="153803"/>
                    <a:pt x="200117" y="2940"/>
                    <a:pt x="385956" y="514"/>
                  </a:cubicBezTo>
                  <a:cubicBezTo>
                    <a:pt x="386960" y="502"/>
                    <a:pt x="387607" y="1124"/>
                    <a:pt x="388064" y="1886"/>
                  </a:cubicBezTo>
                  <a:cubicBezTo>
                    <a:pt x="565496" y="-10801"/>
                    <a:pt x="726532" y="93173"/>
                    <a:pt x="794071" y="258540"/>
                  </a:cubicBezTo>
                  <a:cubicBezTo>
                    <a:pt x="858676" y="416706"/>
                    <a:pt x="821973" y="606494"/>
                    <a:pt x="683492" y="712120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5" name="รูปแบบอิสระ: รูปร่าง 24">
              <a:extLst>
                <a:ext uri="{FF2B5EF4-FFF2-40B4-BE49-F238E27FC236}">
                  <a16:creationId xmlns:a16="http://schemas.microsoft.com/office/drawing/2014/main" xmlns="" id="{27063F61-C790-4E4F-98A6-E9FC8D15A57E}"/>
                </a:ext>
              </a:extLst>
            </p:cNvPr>
            <p:cNvSpPr/>
            <p:nvPr/>
          </p:nvSpPr>
          <p:spPr>
            <a:xfrm flipV="1">
              <a:off x="12105166" y="6748084"/>
              <a:ext cx="167038" cy="161687"/>
            </a:xfrm>
            <a:custGeom>
              <a:avLst/>
              <a:gdLst>
                <a:gd name="connsiteX0" fmla="*/ 104191 w 167038"/>
                <a:gd name="connsiteY0" fmla="*/ 64771 h 161687"/>
                <a:gd name="connsiteX1" fmla="*/ 97917 w 167038"/>
                <a:gd name="connsiteY1" fmla="*/ 22810 h 161687"/>
                <a:gd name="connsiteX2" fmla="*/ 70117 w 167038"/>
                <a:gd name="connsiteY2" fmla="*/ 57722 h 161687"/>
                <a:gd name="connsiteX3" fmla="*/ 63475 w 167038"/>
                <a:gd name="connsiteY3" fmla="*/ 59031 h 161687"/>
                <a:gd name="connsiteX4" fmla="*/ 62586 w 167038"/>
                <a:gd name="connsiteY4" fmla="*/ 59158 h 161687"/>
                <a:gd name="connsiteX5" fmla="*/ 20663 w 167038"/>
                <a:gd name="connsiteY5" fmla="*/ 52007 h 161687"/>
                <a:gd name="connsiteX6" fmla="*/ 44082 w 167038"/>
                <a:gd name="connsiteY6" fmla="*/ 87948 h 161687"/>
                <a:gd name="connsiteX7" fmla="*/ 41935 w 167038"/>
                <a:gd name="connsiteY7" fmla="*/ 93359 h 161687"/>
                <a:gd name="connsiteX8" fmla="*/ 38138 w 167038"/>
                <a:gd name="connsiteY8" fmla="*/ 131357 h 161687"/>
                <a:gd name="connsiteX9" fmla="*/ 48260 w 167038"/>
                <a:gd name="connsiteY9" fmla="*/ 126709 h 161687"/>
                <a:gd name="connsiteX10" fmla="*/ 71031 w 167038"/>
                <a:gd name="connsiteY10" fmla="*/ 117247 h 161687"/>
                <a:gd name="connsiteX11" fmla="*/ 76886 w 167038"/>
                <a:gd name="connsiteY11" fmla="*/ 119686 h 161687"/>
                <a:gd name="connsiteX12" fmla="*/ 78600 w 167038"/>
                <a:gd name="connsiteY12" fmla="*/ 120371 h 161687"/>
                <a:gd name="connsiteX13" fmla="*/ 104026 w 167038"/>
                <a:gd name="connsiteY13" fmla="*/ 141580 h 161687"/>
                <a:gd name="connsiteX14" fmla="*/ 104293 w 167038"/>
                <a:gd name="connsiteY14" fmla="*/ 109234 h 161687"/>
                <a:gd name="connsiteX15" fmla="*/ 111951 w 167038"/>
                <a:gd name="connsiteY15" fmla="*/ 103811 h 161687"/>
                <a:gd name="connsiteX16" fmla="*/ 133528 w 167038"/>
                <a:gd name="connsiteY16" fmla="*/ 92139 h 161687"/>
                <a:gd name="connsiteX17" fmla="*/ 145656 w 167038"/>
                <a:gd name="connsiteY17" fmla="*/ 84050 h 161687"/>
                <a:gd name="connsiteX18" fmla="*/ 112116 w 167038"/>
                <a:gd name="connsiteY18" fmla="*/ 72988 h 161687"/>
                <a:gd name="connsiteX19" fmla="*/ 109487 w 167038"/>
                <a:gd name="connsiteY19" fmla="*/ 70829 h 161687"/>
                <a:gd name="connsiteX20" fmla="*/ 104191 w 167038"/>
                <a:gd name="connsiteY20" fmla="*/ 64771 h 161687"/>
                <a:gd name="connsiteX21" fmla="*/ 164427 w 167038"/>
                <a:gd name="connsiteY21" fmla="*/ 87491 h 161687"/>
                <a:gd name="connsiteX22" fmla="*/ 116599 w 167038"/>
                <a:gd name="connsiteY22" fmla="*/ 115952 h 161687"/>
                <a:gd name="connsiteX23" fmla="*/ 116789 w 167038"/>
                <a:gd name="connsiteY23" fmla="*/ 156046 h 161687"/>
                <a:gd name="connsiteX24" fmla="*/ 106159 w 167038"/>
                <a:gd name="connsiteY24" fmla="*/ 160440 h 161687"/>
                <a:gd name="connsiteX25" fmla="*/ 74524 w 167038"/>
                <a:gd name="connsiteY25" fmla="*/ 127560 h 161687"/>
                <a:gd name="connsiteX26" fmla="*/ 30124 w 167038"/>
                <a:gd name="connsiteY26" fmla="*/ 148946 h 161687"/>
                <a:gd name="connsiteX27" fmla="*/ 21425 w 167038"/>
                <a:gd name="connsiteY27" fmla="*/ 140247 h 161687"/>
                <a:gd name="connsiteX28" fmla="*/ 33465 w 167038"/>
                <a:gd name="connsiteY28" fmla="*/ 92190 h 161687"/>
                <a:gd name="connsiteX29" fmla="*/ 35039 w 167038"/>
                <a:gd name="connsiteY29" fmla="*/ 89841 h 161687"/>
                <a:gd name="connsiteX30" fmla="*/ 1346 w 167038"/>
                <a:gd name="connsiteY30" fmla="*/ 45518 h 161687"/>
                <a:gd name="connsiteX31" fmla="*/ 9220 w 167038"/>
                <a:gd name="connsiteY31" fmla="*/ 35269 h 161687"/>
                <a:gd name="connsiteX32" fmla="*/ 64313 w 167038"/>
                <a:gd name="connsiteY32" fmla="*/ 46318 h 161687"/>
                <a:gd name="connsiteX33" fmla="*/ 65062 w 167038"/>
                <a:gd name="connsiteY33" fmla="*/ 46724 h 161687"/>
                <a:gd name="connsiteX34" fmla="*/ 96063 w 167038"/>
                <a:gd name="connsiteY34" fmla="*/ 2541 h 161687"/>
                <a:gd name="connsiteX35" fmla="*/ 108153 w 167038"/>
                <a:gd name="connsiteY35" fmla="*/ 5729 h 161687"/>
                <a:gd name="connsiteX36" fmla="*/ 117247 w 167038"/>
                <a:gd name="connsiteY36" fmla="*/ 64580 h 161687"/>
                <a:gd name="connsiteX37" fmla="*/ 162840 w 167038"/>
                <a:gd name="connsiteY37" fmla="*/ 75325 h 161687"/>
                <a:gd name="connsiteX38" fmla="*/ 164427 w 167038"/>
                <a:gd name="connsiteY38" fmla="*/ 87491 h 16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7038" h="161687">
                  <a:moveTo>
                    <a:pt x="104191" y="64771"/>
                  </a:moveTo>
                  <a:cubicBezTo>
                    <a:pt x="103264" y="50445"/>
                    <a:pt x="101295" y="36552"/>
                    <a:pt x="97917" y="22810"/>
                  </a:cubicBezTo>
                  <a:cubicBezTo>
                    <a:pt x="88379" y="34215"/>
                    <a:pt x="78981" y="45708"/>
                    <a:pt x="70117" y="57722"/>
                  </a:cubicBezTo>
                  <a:cubicBezTo>
                    <a:pt x="68199" y="60313"/>
                    <a:pt x="65380" y="60351"/>
                    <a:pt x="63475" y="59031"/>
                  </a:cubicBezTo>
                  <a:cubicBezTo>
                    <a:pt x="63170" y="59056"/>
                    <a:pt x="62916" y="59170"/>
                    <a:pt x="62586" y="59158"/>
                  </a:cubicBezTo>
                  <a:cubicBezTo>
                    <a:pt x="48654" y="58408"/>
                    <a:pt x="34544" y="55157"/>
                    <a:pt x="20663" y="52007"/>
                  </a:cubicBezTo>
                  <a:cubicBezTo>
                    <a:pt x="27851" y="64365"/>
                    <a:pt x="36119" y="76087"/>
                    <a:pt x="44082" y="87948"/>
                  </a:cubicBezTo>
                  <a:cubicBezTo>
                    <a:pt x="45453" y="89993"/>
                    <a:pt x="43955" y="92520"/>
                    <a:pt x="41935" y="93359"/>
                  </a:cubicBezTo>
                  <a:cubicBezTo>
                    <a:pt x="43637" y="106287"/>
                    <a:pt x="41923" y="119063"/>
                    <a:pt x="38138" y="131357"/>
                  </a:cubicBezTo>
                  <a:lnTo>
                    <a:pt x="48260" y="126709"/>
                  </a:lnTo>
                  <a:cubicBezTo>
                    <a:pt x="55664" y="123318"/>
                    <a:pt x="63056" y="118962"/>
                    <a:pt x="71031" y="117247"/>
                  </a:cubicBezTo>
                  <a:cubicBezTo>
                    <a:pt x="73825" y="116650"/>
                    <a:pt x="75870" y="117870"/>
                    <a:pt x="76886" y="119686"/>
                  </a:cubicBezTo>
                  <a:cubicBezTo>
                    <a:pt x="77445" y="119762"/>
                    <a:pt x="78004" y="119952"/>
                    <a:pt x="78600" y="120371"/>
                  </a:cubicBezTo>
                  <a:cubicBezTo>
                    <a:pt x="87554" y="126810"/>
                    <a:pt x="95885" y="134126"/>
                    <a:pt x="104026" y="141580"/>
                  </a:cubicBezTo>
                  <a:cubicBezTo>
                    <a:pt x="103721" y="130760"/>
                    <a:pt x="103416" y="119889"/>
                    <a:pt x="104293" y="109234"/>
                  </a:cubicBezTo>
                  <a:cubicBezTo>
                    <a:pt x="104674" y="104585"/>
                    <a:pt x="108687" y="102820"/>
                    <a:pt x="111951" y="103811"/>
                  </a:cubicBezTo>
                  <a:cubicBezTo>
                    <a:pt x="118999" y="99734"/>
                    <a:pt x="126530" y="96305"/>
                    <a:pt x="133528" y="92139"/>
                  </a:cubicBezTo>
                  <a:cubicBezTo>
                    <a:pt x="137706" y="89650"/>
                    <a:pt x="141605" y="86742"/>
                    <a:pt x="145656" y="84050"/>
                  </a:cubicBezTo>
                  <a:cubicBezTo>
                    <a:pt x="134392" y="80621"/>
                    <a:pt x="123177" y="77039"/>
                    <a:pt x="112116" y="72988"/>
                  </a:cubicBezTo>
                  <a:cubicBezTo>
                    <a:pt x="110833" y="72518"/>
                    <a:pt x="110020" y="71731"/>
                    <a:pt x="109487" y="70829"/>
                  </a:cubicBezTo>
                  <a:cubicBezTo>
                    <a:pt x="106820" y="70270"/>
                    <a:pt x="104432" y="68302"/>
                    <a:pt x="104191" y="64771"/>
                  </a:cubicBezTo>
                  <a:moveTo>
                    <a:pt x="164427" y="87491"/>
                  </a:moveTo>
                  <a:cubicBezTo>
                    <a:pt x="150457" y="98273"/>
                    <a:pt x="133820" y="110364"/>
                    <a:pt x="116599" y="115952"/>
                  </a:cubicBezTo>
                  <a:cubicBezTo>
                    <a:pt x="117310" y="129236"/>
                    <a:pt x="116700" y="142800"/>
                    <a:pt x="116789" y="156046"/>
                  </a:cubicBezTo>
                  <a:cubicBezTo>
                    <a:pt x="116827" y="161545"/>
                    <a:pt x="110020" y="164098"/>
                    <a:pt x="106159" y="160440"/>
                  </a:cubicBezTo>
                  <a:cubicBezTo>
                    <a:pt x="95161" y="150001"/>
                    <a:pt x="84125" y="139345"/>
                    <a:pt x="74524" y="127560"/>
                  </a:cubicBezTo>
                  <a:cubicBezTo>
                    <a:pt x="61913" y="136932"/>
                    <a:pt x="44361" y="142355"/>
                    <a:pt x="30124" y="148946"/>
                  </a:cubicBezTo>
                  <a:cubicBezTo>
                    <a:pt x="24168" y="151715"/>
                    <a:pt x="18771" y="146165"/>
                    <a:pt x="21425" y="140247"/>
                  </a:cubicBezTo>
                  <a:cubicBezTo>
                    <a:pt x="28410" y="124778"/>
                    <a:pt x="31102" y="108891"/>
                    <a:pt x="33465" y="92190"/>
                  </a:cubicBezTo>
                  <a:cubicBezTo>
                    <a:pt x="33617" y="91123"/>
                    <a:pt x="34227" y="90349"/>
                    <a:pt x="35039" y="89841"/>
                  </a:cubicBezTo>
                  <a:cubicBezTo>
                    <a:pt x="20320" y="77750"/>
                    <a:pt x="9931" y="62714"/>
                    <a:pt x="1346" y="45518"/>
                  </a:cubicBezTo>
                  <a:cubicBezTo>
                    <a:pt x="-1486" y="39841"/>
                    <a:pt x="3150" y="34139"/>
                    <a:pt x="9220" y="35269"/>
                  </a:cubicBezTo>
                  <a:cubicBezTo>
                    <a:pt x="27330" y="38622"/>
                    <a:pt x="46863" y="40400"/>
                    <a:pt x="64313" y="46318"/>
                  </a:cubicBezTo>
                  <a:cubicBezTo>
                    <a:pt x="64605" y="46407"/>
                    <a:pt x="64795" y="46597"/>
                    <a:pt x="65062" y="46724"/>
                  </a:cubicBezTo>
                  <a:cubicBezTo>
                    <a:pt x="73025" y="30494"/>
                    <a:pt x="83287" y="15381"/>
                    <a:pt x="96063" y="2541"/>
                  </a:cubicBezTo>
                  <a:cubicBezTo>
                    <a:pt x="99962" y="-1371"/>
                    <a:pt x="106617" y="547"/>
                    <a:pt x="108153" y="5729"/>
                  </a:cubicBezTo>
                  <a:cubicBezTo>
                    <a:pt x="113767" y="24817"/>
                    <a:pt x="117158" y="44641"/>
                    <a:pt x="117247" y="64580"/>
                  </a:cubicBezTo>
                  <a:cubicBezTo>
                    <a:pt x="132563" y="67628"/>
                    <a:pt x="147765" y="71273"/>
                    <a:pt x="162840" y="75325"/>
                  </a:cubicBezTo>
                  <a:cubicBezTo>
                    <a:pt x="168910" y="76963"/>
                    <a:pt x="168707" y="84189"/>
                    <a:pt x="164427" y="87491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</p:grp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xmlns="" id="{5CA1FE72-47F3-430D-92F3-207EC8B077C6}"/>
              </a:ext>
            </a:extLst>
          </p:cNvPr>
          <p:cNvSpPr/>
          <p:nvPr/>
        </p:nvSpPr>
        <p:spPr>
          <a:xfrm flipV="1">
            <a:off x="8942333" y="5493265"/>
            <a:ext cx="167041" cy="161683"/>
          </a:xfrm>
          <a:custGeom>
            <a:avLst/>
            <a:gdLst>
              <a:gd name="connsiteX0" fmla="*/ 104154 w 167041"/>
              <a:gd name="connsiteY0" fmla="*/ 64915 h 161683"/>
              <a:gd name="connsiteX1" fmla="*/ 97880 w 167041"/>
              <a:gd name="connsiteY1" fmla="*/ 22955 h 161683"/>
              <a:gd name="connsiteX2" fmla="*/ 70067 w 167041"/>
              <a:gd name="connsiteY2" fmla="*/ 57867 h 161683"/>
              <a:gd name="connsiteX3" fmla="*/ 63438 w 167041"/>
              <a:gd name="connsiteY3" fmla="*/ 59175 h 161683"/>
              <a:gd name="connsiteX4" fmla="*/ 62549 w 167041"/>
              <a:gd name="connsiteY4" fmla="*/ 59302 h 161683"/>
              <a:gd name="connsiteX5" fmla="*/ 20626 w 167041"/>
              <a:gd name="connsiteY5" fmla="*/ 52152 h 161683"/>
              <a:gd name="connsiteX6" fmla="*/ 44045 w 167041"/>
              <a:gd name="connsiteY6" fmla="*/ 88093 h 161683"/>
              <a:gd name="connsiteX7" fmla="*/ 41899 w 167041"/>
              <a:gd name="connsiteY7" fmla="*/ 93503 h 161683"/>
              <a:gd name="connsiteX8" fmla="*/ 38101 w 167041"/>
              <a:gd name="connsiteY8" fmla="*/ 131501 h 161683"/>
              <a:gd name="connsiteX9" fmla="*/ 48223 w 167041"/>
              <a:gd name="connsiteY9" fmla="*/ 126853 h 161683"/>
              <a:gd name="connsiteX10" fmla="*/ 70982 w 167041"/>
              <a:gd name="connsiteY10" fmla="*/ 117392 h 161683"/>
              <a:gd name="connsiteX11" fmla="*/ 76849 w 167041"/>
              <a:gd name="connsiteY11" fmla="*/ 119830 h 161683"/>
              <a:gd name="connsiteX12" fmla="*/ 78564 w 167041"/>
              <a:gd name="connsiteY12" fmla="*/ 120529 h 161683"/>
              <a:gd name="connsiteX13" fmla="*/ 103989 w 167041"/>
              <a:gd name="connsiteY13" fmla="*/ 141737 h 161683"/>
              <a:gd name="connsiteX14" fmla="*/ 104256 w 167041"/>
              <a:gd name="connsiteY14" fmla="*/ 109378 h 161683"/>
              <a:gd name="connsiteX15" fmla="*/ 111914 w 167041"/>
              <a:gd name="connsiteY15" fmla="*/ 103955 h 161683"/>
              <a:gd name="connsiteX16" fmla="*/ 133491 w 167041"/>
              <a:gd name="connsiteY16" fmla="*/ 92284 h 161683"/>
              <a:gd name="connsiteX17" fmla="*/ 145620 w 167041"/>
              <a:gd name="connsiteY17" fmla="*/ 84194 h 161683"/>
              <a:gd name="connsiteX18" fmla="*/ 112066 w 167041"/>
              <a:gd name="connsiteY18" fmla="*/ 73132 h 161683"/>
              <a:gd name="connsiteX19" fmla="*/ 109450 w 167041"/>
              <a:gd name="connsiteY19" fmla="*/ 70973 h 161683"/>
              <a:gd name="connsiteX20" fmla="*/ 104154 w 167041"/>
              <a:gd name="connsiteY20" fmla="*/ 64915 h 161683"/>
              <a:gd name="connsiteX21" fmla="*/ 164378 w 167041"/>
              <a:gd name="connsiteY21" fmla="*/ 87648 h 161683"/>
              <a:gd name="connsiteX22" fmla="*/ 116562 w 167041"/>
              <a:gd name="connsiteY22" fmla="*/ 116096 h 161683"/>
              <a:gd name="connsiteX23" fmla="*/ 116753 w 167041"/>
              <a:gd name="connsiteY23" fmla="*/ 156190 h 161683"/>
              <a:gd name="connsiteX24" fmla="*/ 106123 w 167041"/>
              <a:gd name="connsiteY24" fmla="*/ 160584 h 161683"/>
              <a:gd name="connsiteX25" fmla="*/ 74487 w 167041"/>
              <a:gd name="connsiteY25" fmla="*/ 127704 h 161683"/>
              <a:gd name="connsiteX26" fmla="*/ 30088 w 167041"/>
              <a:gd name="connsiteY26" fmla="*/ 149091 h 161683"/>
              <a:gd name="connsiteX27" fmla="*/ 21388 w 167041"/>
              <a:gd name="connsiteY27" fmla="*/ 140391 h 161683"/>
              <a:gd name="connsiteX28" fmla="*/ 33428 w 167041"/>
              <a:gd name="connsiteY28" fmla="*/ 92335 h 161683"/>
              <a:gd name="connsiteX29" fmla="*/ 34990 w 167041"/>
              <a:gd name="connsiteY29" fmla="*/ 89985 h 161683"/>
              <a:gd name="connsiteX30" fmla="*/ 1297 w 167041"/>
              <a:gd name="connsiteY30" fmla="*/ 45662 h 161683"/>
              <a:gd name="connsiteX31" fmla="*/ 9183 w 167041"/>
              <a:gd name="connsiteY31" fmla="*/ 35413 h 161683"/>
              <a:gd name="connsiteX32" fmla="*/ 64276 w 167041"/>
              <a:gd name="connsiteY32" fmla="*/ 46462 h 161683"/>
              <a:gd name="connsiteX33" fmla="*/ 65025 w 167041"/>
              <a:gd name="connsiteY33" fmla="*/ 46869 h 161683"/>
              <a:gd name="connsiteX34" fmla="*/ 96026 w 167041"/>
              <a:gd name="connsiteY34" fmla="*/ 2698 h 161683"/>
              <a:gd name="connsiteX35" fmla="*/ 108117 w 167041"/>
              <a:gd name="connsiteY35" fmla="*/ 5886 h 161683"/>
              <a:gd name="connsiteX36" fmla="*/ 117210 w 167041"/>
              <a:gd name="connsiteY36" fmla="*/ 64725 h 161683"/>
              <a:gd name="connsiteX37" fmla="*/ 162790 w 167041"/>
              <a:gd name="connsiteY37" fmla="*/ 75482 h 161683"/>
              <a:gd name="connsiteX38" fmla="*/ 164378 w 167041"/>
              <a:gd name="connsiteY38" fmla="*/ 87648 h 16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041" h="161683">
                <a:moveTo>
                  <a:pt x="104154" y="64915"/>
                </a:moveTo>
                <a:cubicBezTo>
                  <a:pt x="103227" y="50602"/>
                  <a:pt x="101259" y="36709"/>
                  <a:pt x="97880" y="22955"/>
                </a:cubicBezTo>
                <a:cubicBezTo>
                  <a:pt x="88343" y="34372"/>
                  <a:pt x="78945" y="45853"/>
                  <a:pt x="70067" y="57867"/>
                </a:cubicBezTo>
                <a:cubicBezTo>
                  <a:pt x="68162" y="60458"/>
                  <a:pt x="65330" y="60496"/>
                  <a:pt x="63438" y="59175"/>
                </a:cubicBezTo>
                <a:cubicBezTo>
                  <a:pt x="63133" y="59200"/>
                  <a:pt x="62879" y="59315"/>
                  <a:pt x="62549" y="59302"/>
                </a:cubicBezTo>
                <a:cubicBezTo>
                  <a:pt x="48617" y="58553"/>
                  <a:pt x="34507" y="55301"/>
                  <a:pt x="20626" y="52152"/>
                </a:cubicBezTo>
                <a:cubicBezTo>
                  <a:pt x="27802" y="64509"/>
                  <a:pt x="36082" y="76231"/>
                  <a:pt x="44045" y="88093"/>
                </a:cubicBezTo>
                <a:cubicBezTo>
                  <a:pt x="45417" y="90137"/>
                  <a:pt x="43918" y="92665"/>
                  <a:pt x="41899" y="93503"/>
                </a:cubicBezTo>
                <a:cubicBezTo>
                  <a:pt x="43588" y="106432"/>
                  <a:pt x="41886" y="119208"/>
                  <a:pt x="38101" y="131501"/>
                </a:cubicBezTo>
                <a:lnTo>
                  <a:pt x="48223" y="126853"/>
                </a:lnTo>
                <a:cubicBezTo>
                  <a:pt x="55627" y="123462"/>
                  <a:pt x="63006" y="119106"/>
                  <a:pt x="70982" y="117392"/>
                </a:cubicBezTo>
                <a:cubicBezTo>
                  <a:pt x="73788" y="116795"/>
                  <a:pt x="75820" y="118014"/>
                  <a:pt x="76849" y="119830"/>
                </a:cubicBezTo>
                <a:cubicBezTo>
                  <a:pt x="77395" y="119906"/>
                  <a:pt x="77967" y="120097"/>
                  <a:pt x="78564" y="120529"/>
                </a:cubicBezTo>
                <a:cubicBezTo>
                  <a:pt x="87517" y="126967"/>
                  <a:pt x="95836" y="134270"/>
                  <a:pt x="103989" y="141737"/>
                </a:cubicBezTo>
                <a:cubicBezTo>
                  <a:pt x="103684" y="130917"/>
                  <a:pt x="103367" y="120033"/>
                  <a:pt x="104256" y="109378"/>
                </a:cubicBezTo>
                <a:cubicBezTo>
                  <a:pt x="104637" y="104730"/>
                  <a:pt x="108650" y="102964"/>
                  <a:pt x="111914" y="103955"/>
                </a:cubicBezTo>
                <a:cubicBezTo>
                  <a:pt x="118962" y="99878"/>
                  <a:pt x="126493" y="96449"/>
                  <a:pt x="133491" y="92284"/>
                </a:cubicBezTo>
                <a:cubicBezTo>
                  <a:pt x="137669" y="89795"/>
                  <a:pt x="141568" y="86886"/>
                  <a:pt x="145620" y="84194"/>
                </a:cubicBezTo>
                <a:cubicBezTo>
                  <a:pt x="134342" y="80765"/>
                  <a:pt x="123128" y="77183"/>
                  <a:pt x="112066" y="73132"/>
                </a:cubicBezTo>
                <a:cubicBezTo>
                  <a:pt x="110796" y="72675"/>
                  <a:pt x="109971" y="71875"/>
                  <a:pt x="109450" y="70973"/>
                </a:cubicBezTo>
                <a:cubicBezTo>
                  <a:pt x="106783" y="70414"/>
                  <a:pt x="104383" y="68446"/>
                  <a:pt x="104154" y="64915"/>
                </a:cubicBezTo>
                <a:moveTo>
                  <a:pt x="164378" y="87648"/>
                </a:moveTo>
                <a:cubicBezTo>
                  <a:pt x="150408" y="98418"/>
                  <a:pt x="133783" y="110508"/>
                  <a:pt x="116562" y="116096"/>
                </a:cubicBezTo>
                <a:cubicBezTo>
                  <a:pt x="117273" y="129380"/>
                  <a:pt x="116664" y="142957"/>
                  <a:pt x="116753" y="156190"/>
                </a:cubicBezTo>
                <a:cubicBezTo>
                  <a:pt x="116778" y="161689"/>
                  <a:pt x="109983" y="164242"/>
                  <a:pt x="106123" y="160584"/>
                </a:cubicBezTo>
                <a:cubicBezTo>
                  <a:pt x="95124" y="150145"/>
                  <a:pt x="84088" y="139490"/>
                  <a:pt x="74487" y="127704"/>
                </a:cubicBezTo>
                <a:cubicBezTo>
                  <a:pt x="61863" y="137077"/>
                  <a:pt x="44312" y="142500"/>
                  <a:pt x="30088" y="149091"/>
                </a:cubicBezTo>
                <a:cubicBezTo>
                  <a:pt x="24131" y="151859"/>
                  <a:pt x="18721" y="146309"/>
                  <a:pt x="21388" y="140391"/>
                </a:cubicBezTo>
                <a:cubicBezTo>
                  <a:pt x="28373" y="124923"/>
                  <a:pt x="31066" y="109035"/>
                  <a:pt x="33428" y="92335"/>
                </a:cubicBezTo>
                <a:cubicBezTo>
                  <a:pt x="33567" y="91268"/>
                  <a:pt x="34177" y="90506"/>
                  <a:pt x="34990" y="89985"/>
                </a:cubicBezTo>
                <a:cubicBezTo>
                  <a:pt x="20283" y="77895"/>
                  <a:pt x="9882" y="62871"/>
                  <a:pt x="1297" y="45662"/>
                </a:cubicBezTo>
                <a:cubicBezTo>
                  <a:pt x="-1523" y="39998"/>
                  <a:pt x="3113" y="34283"/>
                  <a:pt x="9183" y="35413"/>
                </a:cubicBezTo>
                <a:cubicBezTo>
                  <a:pt x="27281" y="38766"/>
                  <a:pt x="46826" y="40544"/>
                  <a:pt x="64276" y="46462"/>
                </a:cubicBezTo>
                <a:cubicBezTo>
                  <a:pt x="64568" y="46551"/>
                  <a:pt x="64759" y="46742"/>
                  <a:pt x="65025" y="46869"/>
                </a:cubicBezTo>
                <a:cubicBezTo>
                  <a:pt x="72976" y="30638"/>
                  <a:pt x="83237" y="15525"/>
                  <a:pt x="96026" y="2698"/>
                </a:cubicBezTo>
                <a:cubicBezTo>
                  <a:pt x="99925" y="-1226"/>
                  <a:pt x="106580" y="691"/>
                  <a:pt x="108117" y="5886"/>
                </a:cubicBezTo>
                <a:cubicBezTo>
                  <a:pt x="113730" y="24961"/>
                  <a:pt x="117121" y="44786"/>
                  <a:pt x="117210" y="64725"/>
                </a:cubicBezTo>
                <a:cubicBezTo>
                  <a:pt x="132526" y="67773"/>
                  <a:pt x="147728" y="71418"/>
                  <a:pt x="162790" y="75482"/>
                </a:cubicBezTo>
                <a:cubicBezTo>
                  <a:pt x="168873" y="77107"/>
                  <a:pt x="168670" y="84346"/>
                  <a:pt x="164378" y="87648"/>
                </a:cubicBezTo>
              </a:path>
            </a:pathLst>
          </a:custGeom>
          <a:solidFill>
            <a:schemeClr val="bg1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xmlns="" id="{97B4FF98-D631-48D4-9CA4-56A3635148F6}"/>
              </a:ext>
            </a:extLst>
          </p:cNvPr>
          <p:cNvGrpSpPr/>
          <p:nvPr/>
        </p:nvGrpSpPr>
        <p:grpSpPr>
          <a:xfrm>
            <a:off x="9513758" y="280165"/>
            <a:ext cx="1496819" cy="1428643"/>
            <a:chOff x="10280292" y="3824355"/>
            <a:chExt cx="783996" cy="748287"/>
          </a:xfrm>
          <a:solidFill>
            <a:schemeClr val="bg1"/>
          </a:solidFill>
        </p:grpSpPr>
        <p:sp>
          <p:nvSpPr>
            <p:cNvPr id="28" name="รูปแบบอิสระ: รูปร่าง 27">
              <a:extLst>
                <a:ext uri="{FF2B5EF4-FFF2-40B4-BE49-F238E27FC236}">
                  <a16:creationId xmlns:a16="http://schemas.microsoft.com/office/drawing/2014/main" xmlns="" id="{2A105F95-8065-4E65-9430-FC14C0B39383}"/>
                </a:ext>
              </a:extLst>
            </p:cNvPr>
            <p:cNvSpPr/>
            <p:nvPr/>
          </p:nvSpPr>
          <p:spPr>
            <a:xfrm flipV="1">
              <a:off x="10356322" y="4274718"/>
              <a:ext cx="79684" cy="103205"/>
            </a:xfrm>
            <a:custGeom>
              <a:avLst/>
              <a:gdLst>
                <a:gd name="connsiteX0" fmla="*/ 60710 w 79684"/>
                <a:gd name="connsiteY0" fmla="*/ 26784 h 103205"/>
                <a:gd name="connsiteX1" fmla="*/ 16514 w 79684"/>
                <a:gd name="connsiteY1" fmla="*/ 30111 h 103205"/>
                <a:gd name="connsiteX2" fmla="*/ 17784 w 79684"/>
                <a:gd name="connsiteY2" fmla="*/ 70815 h 103205"/>
                <a:gd name="connsiteX3" fmla="*/ 23017 w 79684"/>
                <a:gd name="connsiteY3" fmla="*/ 75844 h 103205"/>
                <a:gd name="connsiteX4" fmla="*/ 60926 w 79684"/>
                <a:gd name="connsiteY4" fmla="*/ 74548 h 103205"/>
                <a:gd name="connsiteX5" fmla="*/ 60710 w 79684"/>
                <a:gd name="connsiteY5" fmla="*/ 26784 h 103205"/>
                <a:gd name="connsiteX6" fmla="*/ 60647 w 79684"/>
                <a:gd name="connsiteY6" fmla="*/ 97205 h 103205"/>
                <a:gd name="connsiteX7" fmla="*/ 9529 w 79684"/>
                <a:gd name="connsiteY7" fmla="*/ 80111 h 103205"/>
                <a:gd name="connsiteX8" fmla="*/ 14038 w 79684"/>
                <a:gd name="connsiteY8" fmla="*/ 11810 h 103205"/>
                <a:gd name="connsiteX9" fmla="*/ 73804 w 79684"/>
                <a:gd name="connsiteY9" fmla="*/ 22605 h 103205"/>
                <a:gd name="connsiteX10" fmla="*/ 60647 w 79684"/>
                <a:gd name="connsiteY10" fmla="*/ 97205 h 10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684" h="103205">
                  <a:moveTo>
                    <a:pt x="60710" y="26784"/>
                  </a:moveTo>
                  <a:cubicBezTo>
                    <a:pt x="50220" y="6515"/>
                    <a:pt x="26319" y="11633"/>
                    <a:pt x="16514" y="30111"/>
                  </a:cubicBezTo>
                  <a:cubicBezTo>
                    <a:pt x="9771" y="42811"/>
                    <a:pt x="12438" y="57492"/>
                    <a:pt x="17784" y="70815"/>
                  </a:cubicBezTo>
                  <a:cubicBezTo>
                    <a:pt x="20147" y="71081"/>
                    <a:pt x="22280" y="72580"/>
                    <a:pt x="23017" y="75844"/>
                  </a:cubicBezTo>
                  <a:cubicBezTo>
                    <a:pt x="27881" y="97230"/>
                    <a:pt x="53598" y="88569"/>
                    <a:pt x="60926" y="74548"/>
                  </a:cubicBezTo>
                  <a:cubicBezTo>
                    <a:pt x="68051" y="60921"/>
                    <a:pt x="67772" y="40423"/>
                    <a:pt x="60710" y="26784"/>
                  </a:cubicBezTo>
                  <a:moveTo>
                    <a:pt x="60647" y="97205"/>
                  </a:moveTo>
                  <a:cubicBezTo>
                    <a:pt x="43324" y="109638"/>
                    <a:pt x="13289" y="103085"/>
                    <a:pt x="9529" y="80111"/>
                  </a:cubicBezTo>
                  <a:cubicBezTo>
                    <a:pt x="-1380" y="57683"/>
                    <a:pt x="-5660" y="31013"/>
                    <a:pt x="14038" y="11810"/>
                  </a:cubicBezTo>
                  <a:cubicBezTo>
                    <a:pt x="33685" y="-7328"/>
                    <a:pt x="62450" y="-2172"/>
                    <a:pt x="73804" y="22605"/>
                  </a:cubicBezTo>
                  <a:cubicBezTo>
                    <a:pt x="84205" y="45313"/>
                    <a:pt x="82554" y="81508"/>
                    <a:pt x="60647" y="97205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รูปแบบอิสระ: รูปร่าง 28">
              <a:extLst>
                <a:ext uri="{FF2B5EF4-FFF2-40B4-BE49-F238E27FC236}">
                  <a16:creationId xmlns:a16="http://schemas.microsoft.com/office/drawing/2014/main" xmlns="" id="{8D8C3AB1-577A-476F-A4D3-7F3E0877B0D7}"/>
                </a:ext>
              </a:extLst>
            </p:cNvPr>
            <p:cNvSpPr/>
            <p:nvPr/>
          </p:nvSpPr>
          <p:spPr>
            <a:xfrm flipV="1">
              <a:off x="10610114" y="4457420"/>
              <a:ext cx="63396" cy="54047"/>
            </a:xfrm>
            <a:custGeom>
              <a:avLst/>
              <a:gdLst>
                <a:gd name="connsiteX0" fmla="*/ 21724 w 63396"/>
                <a:gd name="connsiteY0" fmla="*/ 13813 h 54047"/>
                <a:gd name="connsiteX1" fmla="*/ 23579 w 63396"/>
                <a:gd name="connsiteY1" fmla="*/ 34717 h 54047"/>
                <a:gd name="connsiteX2" fmla="*/ 50858 w 63396"/>
                <a:gd name="connsiteY2" fmla="*/ 43696 h 54047"/>
                <a:gd name="connsiteX3" fmla="*/ 21724 w 63396"/>
                <a:gd name="connsiteY3" fmla="*/ 13813 h 54047"/>
                <a:gd name="connsiteX4" fmla="*/ 63203 w 63396"/>
                <a:gd name="connsiteY4" fmla="*/ 49805 h 54047"/>
                <a:gd name="connsiteX5" fmla="*/ 52801 w 63396"/>
                <a:gd name="connsiteY5" fmla="*/ 52777 h 54047"/>
                <a:gd name="connsiteX6" fmla="*/ 8453 w 63396"/>
                <a:gd name="connsiteY6" fmla="*/ 38680 h 54047"/>
                <a:gd name="connsiteX7" fmla="*/ 10345 w 63396"/>
                <a:gd name="connsiteY7" fmla="*/ 4453 h 54047"/>
                <a:gd name="connsiteX8" fmla="*/ 47874 w 63396"/>
                <a:gd name="connsiteY8" fmla="*/ 8416 h 54047"/>
                <a:gd name="connsiteX9" fmla="*/ 63203 w 63396"/>
                <a:gd name="connsiteY9" fmla="*/ 49805 h 5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396" h="54047">
                  <a:moveTo>
                    <a:pt x="21724" y="13813"/>
                  </a:moveTo>
                  <a:cubicBezTo>
                    <a:pt x="7856" y="17255"/>
                    <a:pt x="14981" y="28723"/>
                    <a:pt x="23579" y="34717"/>
                  </a:cubicBezTo>
                  <a:cubicBezTo>
                    <a:pt x="31846" y="40483"/>
                    <a:pt x="41092" y="42693"/>
                    <a:pt x="50858" y="43696"/>
                  </a:cubicBezTo>
                  <a:cubicBezTo>
                    <a:pt x="50528" y="28240"/>
                    <a:pt x="39225" y="9470"/>
                    <a:pt x="21724" y="13813"/>
                  </a:cubicBezTo>
                  <a:moveTo>
                    <a:pt x="63203" y="49805"/>
                  </a:moveTo>
                  <a:cubicBezTo>
                    <a:pt x="62479" y="54758"/>
                    <a:pt x="56141" y="55329"/>
                    <a:pt x="52801" y="52777"/>
                  </a:cubicBezTo>
                  <a:cubicBezTo>
                    <a:pt x="36939" y="55748"/>
                    <a:pt x="19921" y="49894"/>
                    <a:pt x="8453" y="38680"/>
                  </a:cubicBezTo>
                  <a:cubicBezTo>
                    <a:pt x="-2114" y="28355"/>
                    <a:pt x="-3269" y="12619"/>
                    <a:pt x="10345" y="4453"/>
                  </a:cubicBezTo>
                  <a:cubicBezTo>
                    <a:pt x="22512" y="-2849"/>
                    <a:pt x="37231" y="-182"/>
                    <a:pt x="47874" y="8416"/>
                  </a:cubicBezTo>
                  <a:cubicBezTo>
                    <a:pt x="60396" y="18550"/>
                    <a:pt x="65463" y="34171"/>
                    <a:pt x="63203" y="49805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รูปแบบอิสระ: รูปร่าง 29">
              <a:extLst>
                <a:ext uri="{FF2B5EF4-FFF2-40B4-BE49-F238E27FC236}">
                  <a16:creationId xmlns:a16="http://schemas.microsoft.com/office/drawing/2014/main" xmlns="" id="{1CBB4722-DEFC-4A9B-B227-5CD63C7562E4}"/>
                </a:ext>
              </a:extLst>
            </p:cNvPr>
            <p:cNvSpPr/>
            <p:nvPr/>
          </p:nvSpPr>
          <p:spPr>
            <a:xfrm flipV="1">
              <a:off x="10321868" y="4140292"/>
              <a:ext cx="425729" cy="389611"/>
            </a:xfrm>
            <a:custGeom>
              <a:avLst/>
              <a:gdLst>
                <a:gd name="connsiteX0" fmla="*/ 375301 w 425729"/>
                <a:gd name="connsiteY0" fmla="*/ 85045 h 389611"/>
                <a:gd name="connsiteX1" fmla="*/ 369332 w 425729"/>
                <a:gd name="connsiteY1" fmla="*/ 94824 h 389611"/>
                <a:gd name="connsiteX2" fmla="*/ 358232 w 425729"/>
                <a:gd name="connsiteY2" fmla="*/ 88322 h 389611"/>
                <a:gd name="connsiteX3" fmla="*/ 271440 w 425729"/>
                <a:gd name="connsiteY3" fmla="*/ 23412 h 389611"/>
                <a:gd name="connsiteX4" fmla="*/ 267656 w 425729"/>
                <a:gd name="connsiteY4" fmla="*/ 26092 h 389611"/>
                <a:gd name="connsiteX5" fmla="*/ 255197 w 425729"/>
                <a:gd name="connsiteY5" fmla="*/ 39732 h 389611"/>
                <a:gd name="connsiteX6" fmla="*/ 249126 w 425729"/>
                <a:gd name="connsiteY6" fmla="*/ 37166 h 389611"/>
                <a:gd name="connsiteX7" fmla="*/ 255553 w 425729"/>
                <a:gd name="connsiteY7" fmla="*/ 21063 h 389611"/>
                <a:gd name="connsiteX8" fmla="*/ 252797 w 425729"/>
                <a:gd name="connsiteY8" fmla="*/ 19818 h 389611"/>
                <a:gd name="connsiteX9" fmla="*/ 249876 w 425729"/>
                <a:gd name="connsiteY9" fmla="*/ 20174 h 389611"/>
                <a:gd name="connsiteX10" fmla="*/ 60506 w 425729"/>
                <a:gd name="connsiteY10" fmla="*/ 125825 h 389611"/>
                <a:gd name="connsiteX11" fmla="*/ 86338 w 425729"/>
                <a:gd name="connsiteY11" fmla="*/ 123463 h 389611"/>
                <a:gd name="connsiteX12" fmla="*/ 87430 w 425729"/>
                <a:gd name="connsiteY12" fmla="*/ 131578 h 389611"/>
                <a:gd name="connsiteX13" fmla="*/ 15535 w 425729"/>
                <a:gd name="connsiteY13" fmla="*/ 198316 h 389611"/>
                <a:gd name="connsiteX14" fmla="*/ 86401 w 425729"/>
                <a:gd name="connsiteY14" fmla="*/ 276066 h 389611"/>
                <a:gd name="connsiteX15" fmla="*/ 86401 w 425729"/>
                <a:gd name="connsiteY15" fmla="*/ 290417 h 389611"/>
                <a:gd name="connsiteX16" fmla="*/ 64849 w 425729"/>
                <a:gd name="connsiteY16" fmla="*/ 287216 h 389611"/>
                <a:gd name="connsiteX17" fmla="*/ 308842 w 425729"/>
                <a:gd name="connsiteY17" fmla="*/ 358806 h 389611"/>
                <a:gd name="connsiteX18" fmla="*/ 303597 w 425729"/>
                <a:gd name="connsiteY18" fmla="*/ 346957 h 389611"/>
                <a:gd name="connsiteX19" fmla="*/ 311217 w 425729"/>
                <a:gd name="connsiteY19" fmla="*/ 343744 h 389611"/>
                <a:gd name="connsiteX20" fmla="*/ 379378 w 425729"/>
                <a:gd name="connsiteY20" fmla="*/ 286238 h 389611"/>
                <a:gd name="connsiteX21" fmla="*/ 386185 w 425729"/>
                <a:gd name="connsiteY21" fmla="*/ 274580 h 389611"/>
                <a:gd name="connsiteX22" fmla="*/ 397678 w 425729"/>
                <a:gd name="connsiteY22" fmla="*/ 282835 h 389611"/>
                <a:gd name="connsiteX23" fmla="*/ 375301 w 425729"/>
                <a:gd name="connsiteY23" fmla="*/ 85045 h 389611"/>
                <a:gd name="connsiteX24" fmla="*/ 405705 w 425729"/>
                <a:gd name="connsiteY24" fmla="*/ 289121 h 389611"/>
                <a:gd name="connsiteX25" fmla="*/ 403419 w 425729"/>
                <a:gd name="connsiteY25" fmla="*/ 291115 h 389611"/>
                <a:gd name="connsiteX26" fmla="*/ 383073 w 425729"/>
                <a:gd name="connsiteY26" fmla="*/ 351605 h 389611"/>
                <a:gd name="connsiteX27" fmla="*/ 321415 w 425729"/>
                <a:gd name="connsiteY27" fmla="*/ 368052 h 389611"/>
                <a:gd name="connsiteX28" fmla="*/ 320513 w 425729"/>
                <a:gd name="connsiteY28" fmla="*/ 368763 h 389611"/>
                <a:gd name="connsiteX29" fmla="*/ 50765 w 425729"/>
                <a:gd name="connsiteY29" fmla="*/ 282428 h 389611"/>
                <a:gd name="connsiteX30" fmla="*/ 50613 w 425729"/>
                <a:gd name="connsiteY30" fmla="*/ 281831 h 389611"/>
                <a:gd name="connsiteX31" fmla="*/ 333 w 425729"/>
                <a:gd name="connsiteY31" fmla="*/ 205441 h 389611"/>
                <a:gd name="connsiteX32" fmla="*/ 45101 w 425729"/>
                <a:gd name="connsiteY32" fmla="*/ 132200 h 389611"/>
                <a:gd name="connsiteX33" fmla="*/ 251844 w 425729"/>
                <a:gd name="connsiteY33" fmla="*/ 5543 h 389611"/>
                <a:gd name="connsiteX34" fmla="*/ 257051 w 425729"/>
                <a:gd name="connsiteY34" fmla="*/ 13557 h 389611"/>
                <a:gd name="connsiteX35" fmla="*/ 260595 w 425729"/>
                <a:gd name="connsiteY35" fmla="*/ 14598 h 389611"/>
                <a:gd name="connsiteX36" fmla="*/ 380241 w 425729"/>
                <a:gd name="connsiteY36" fmla="*/ 71532 h 389611"/>
                <a:gd name="connsiteX37" fmla="*/ 386820 w 425729"/>
                <a:gd name="connsiteY37" fmla="*/ 74745 h 389611"/>
                <a:gd name="connsiteX38" fmla="*/ 405705 w 425729"/>
                <a:gd name="connsiteY38" fmla="*/ 289121 h 38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25729" h="389611">
                  <a:moveTo>
                    <a:pt x="375301" y="85045"/>
                  </a:moveTo>
                  <a:cubicBezTo>
                    <a:pt x="373650" y="88258"/>
                    <a:pt x="371758" y="91509"/>
                    <a:pt x="369332" y="94824"/>
                  </a:cubicBezTo>
                  <a:cubicBezTo>
                    <a:pt x="364506" y="101441"/>
                    <a:pt x="353343" y="95027"/>
                    <a:pt x="358232" y="88322"/>
                  </a:cubicBezTo>
                  <a:cubicBezTo>
                    <a:pt x="395608" y="37128"/>
                    <a:pt x="315471" y="-4248"/>
                    <a:pt x="271440" y="23412"/>
                  </a:cubicBezTo>
                  <a:cubicBezTo>
                    <a:pt x="270793" y="25000"/>
                    <a:pt x="269459" y="26155"/>
                    <a:pt x="267656" y="26092"/>
                  </a:cubicBezTo>
                  <a:cubicBezTo>
                    <a:pt x="262906" y="29711"/>
                    <a:pt x="258664" y="34207"/>
                    <a:pt x="255197" y="39732"/>
                  </a:cubicBezTo>
                  <a:cubicBezTo>
                    <a:pt x="253140" y="43008"/>
                    <a:pt x="248390" y="40837"/>
                    <a:pt x="249126" y="37166"/>
                  </a:cubicBezTo>
                  <a:cubicBezTo>
                    <a:pt x="250371" y="30918"/>
                    <a:pt x="252632" y="25635"/>
                    <a:pt x="255553" y="21063"/>
                  </a:cubicBezTo>
                  <a:cubicBezTo>
                    <a:pt x="254638" y="20656"/>
                    <a:pt x="253724" y="20237"/>
                    <a:pt x="252797" y="19818"/>
                  </a:cubicBezTo>
                  <a:cubicBezTo>
                    <a:pt x="251946" y="20148"/>
                    <a:pt x="250968" y="20301"/>
                    <a:pt x="249876" y="20174"/>
                  </a:cubicBezTo>
                  <a:cubicBezTo>
                    <a:pt x="163033" y="9645"/>
                    <a:pt x="96485" y="50730"/>
                    <a:pt x="60506" y="125825"/>
                  </a:cubicBezTo>
                  <a:cubicBezTo>
                    <a:pt x="68761" y="123463"/>
                    <a:pt x="77448" y="122536"/>
                    <a:pt x="86338" y="123463"/>
                  </a:cubicBezTo>
                  <a:cubicBezTo>
                    <a:pt x="90592" y="123920"/>
                    <a:pt x="92370" y="130562"/>
                    <a:pt x="87430" y="131578"/>
                  </a:cubicBezTo>
                  <a:cubicBezTo>
                    <a:pt x="52924" y="138588"/>
                    <a:pt x="19256" y="159975"/>
                    <a:pt x="15535" y="198316"/>
                  </a:cubicBezTo>
                  <a:cubicBezTo>
                    <a:pt x="11420" y="240645"/>
                    <a:pt x="46295" y="272611"/>
                    <a:pt x="86401" y="276066"/>
                  </a:cubicBezTo>
                  <a:cubicBezTo>
                    <a:pt x="95469" y="276840"/>
                    <a:pt x="95799" y="290493"/>
                    <a:pt x="86401" y="290417"/>
                  </a:cubicBezTo>
                  <a:cubicBezTo>
                    <a:pt x="79061" y="290366"/>
                    <a:pt x="71847" y="289185"/>
                    <a:pt x="64849" y="287216"/>
                  </a:cubicBezTo>
                  <a:cubicBezTo>
                    <a:pt x="126698" y="364559"/>
                    <a:pt x="213135" y="395242"/>
                    <a:pt x="308842" y="358806"/>
                  </a:cubicBezTo>
                  <a:cubicBezTo>
                    <a:pt x="306569" y="355656"/>
                    <a:pt x="304765" y="351745"/>
                    <a:pt x="303597" y="346957"/>
                  </a:cubicBezTo>
                  <a:cubicBezTo>
                    <a:pt x="302505" y="342575"/>
                    <a:pt x="309286" y="339223"/>
                    <a:pt x="311217" y="343744"/>
                  </a:cubicBezTo>
                  <a:cubicBezTo>
                    <a:pt x="331854" y="391877"/>
                    <a:pt x="430165" y="317760"/>
                    <a:pt x="379378" y="286238"/>
                  </a:cubicBezTo>
                  <a:cubicBezTo>
                    <a:pt x="371897" y="281603"/>
                    <a:pt x="378413" y="270897"/>
                    <a:pt x="386185" y="274580"/>
                  </a:cubicBezTo>
                  <a:cubicBezTo>
                    <a:pt x="390935" y="276840"/>
                    <a:pt x="394669" y="279660"/>
                    <a:pt x="397678" y="282835"/>
                  </a:cubicBezTo>
                  <a:cubicBezTo>
                    <a:pt x="420907" y="220160"/>
                    <a:pt x="413998" y="140773"/>
                    <a:pt x="375301" y="85045"/>
                  </a:cubicBezTo>
                  <a:moveTo>
                    <a:pt x="405705" y="289121"/>
                  </a:moveTo>
                  <a:cubicBezTo>
                    <a:pt x="405184" y="290175"/>
                    <a:pt x="404333" y="290772"/>
                    <a:pt x="403419" y="291115"/>
                  </a:cubicBezTo>
                  <a:cubicBezTo>
                    <a:pt x="412639" y="310787"/>
                    <a:pt x="400853" y="338156"/>
                    <a:pt x="383073" y="351605"/>
                  </a:cubicBezTo>
                  <a:cubicBezTo>
                    <a:pt x="368202" y="362870"/>
                    <a:pt x="340287" y="374643"/>
                    <a:pt x="321415" y="368052"/>
                  </a:cubicBezTo>
                  <a:cubicBezTo>
                    <a:pt x="321097" y="368293"/>
                    <a:pt x="320894" y="368585"/>
                    <a:pt x="320513" y="368763"/>
                  </a:cubicBezTo>
                  <a:cubicBezTo>
                    <a:pt x="223434" y="415359"/>
                    <a:pt x="98428" y="383698"/>
                    <a:pt x="50765" y="282428"/>
                  </a:cubicBezTo>
                  <a:cubicBezTo>
                    <a:pt x="50676" y="282212"/>
                    <a:pt x="50676" y="282022"/>
                    <a:pt x="50613" y="281831"/>
                  </a:cubicBezTo>
                  <a:cubicBezTo>
                    <a:pt x="21707" y="267938"/>
                    <a:pt x="105" y="238677"/>
                    <a:pt x="333" y="205441"/>
                  </a:cubicBezTo>
                  <a:cubicBezTo>
                    <a:pt x="536" y="175494"/>
                    <a:pt x="19117" y="146424"/>
                    <a:pt x="45101" y="132200"/>
                  </a:cubicBezTo>
                  <a:cubicBezTo>
                    <a:pt x="67415" y="41789"/>
                    <a:pt x="162347" y="-10560"/>
                    <a:pt x="251844" y="5543"/>
                  </a:cubicBezTo>
                  <a:cubicBezTo>
                    <a:pt x="255845" y="6254"/>
                    <a:pt x="257420" y="10014"/>
                    <a:pt x="257051" y="13557"/>
                  </a:cubicBezTo>
                  <a:cubicBezTo>
                    <a:pt x="258220" y="13900"/>
                    <a:pt x="259401" y="14255"/>
                    <a:pt x="260595" y="14598"/>
                  </a:cubicBezTo>
                  <a:cubicBezTo>
                    <a:pt x="295888" y="-21673"/>
                    <a:pt x="392256" y="15449"/>
                    <a:pt x="380241" y="71532"/>
                  </a:cubicBezTo>
                  <a:cubicBezTo>
                    <a:pt x="382629" y="71482"/>
                    <a:pt x="385080" y="72332"/>
                    <a:pt x="386820" y="74745"/>
                  </a:cubicBezTo>
                  <a:cubicBezTo>
                    <a:pt x="430648" y="135375"/>
                    <a:pt x="438954" y="222662"/>
                    <a:pt x="405705" y="289121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xmlns="" id="{FE666BA6-1CDA-449C-B6B8-4C4FD767C496}"/>
                </a:ext>
              </a:extLst>
            </p:cNvPr>
            <p:cNvSpPr/>
            <p:nvPr/>
          </p:nvSpPr>
          <p:spPr>
            <a:xfrm flipV="1">
              <a:off x="10649103" y="4177366"/>
              <a:ext cx="43084" cy="52977"/>
            </a:xfrm>
            <a:custGeom>
              <a:avLst/>
              <a:gdLst>
                <a:gd name="connsiteX0" fmla="*/ 31419 w 43084"/>
                <a:gd name="connsiteY0" fmla="*/ 15272 h 52977"/>
                <a:gd name="connsiteX1" fmla="*/ 19519 w 43084"/>
                <a:gd name="connsiteY1" fmla="*/ 15919 h 52977"/>
                <a:gd name="connsiteX2" fmla="*/ 13283 w 43084"/>
                <a:gd name="connsiteY2" fmla="*/ 23222 h 52977"/>
                <a:gd name="connsiteX3" fmla="*/ 8749 w 43084"/>
                <a:gd name="connsiteY3" fmla="*/ 40646 h 52977"/>
                <a:gd name="connsiteX4" fmla="*/ 22440 w 43084"/>
                <a:gd name="connsiteY4" fmla="*/ 32404 h 52977"/>
                <a:gd name="connsiteX5" fmla="*/ 31419 w 43084"/>
                <a:gd name="connsiteY5" fmla="*/ 15272 h 52977"/>
                <a:gd name="connsiteX6" fmla="*/ 39191 w 43084"/>
                <a:gd name="connsiteY6" fmla="*/ 31515 h 52977"/>
                <a:gd name="connsiteX7" fmla="*/ 10324 w 43084"/>
                <a:gd name="connsiteY7" fmla="*/ 52851 h 52977"/>
                <a:gd name="connsiteX8" fmla="*/ 3148 w 43084"/>
                <a:gd name="connsiteY8" fmla="*/ 47885 h 52977"/>
                <a:gd name="connsiteX9" fmla="*/ 2551 w 43084"/>
                <a:gd name="connsiteY9" fmla="*/ 47161 h 52977"/>
                <a:gd name="connsiteX10" fmla="*/ 6476 w 43084"/>
                <a:gd name="connsiteY10" fmla="*/ 14129 h 52977"/>
                <a:gd name="connsiteX11" fmla="*/ 36676 w 43084"/>
                <a:gd name="connsiteY11" fmla="*/ 2775 h 52977"/>
                <a:gd name="connsiteX12" fmla="*/ 39191 w 43084"/>
                <a:gd name="connsiteY12" fmla="*/ 31515 h 5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84" h="52977">
                  <a:moveTo>
                    <a:pt x="31419" y="15272"/>
                  </a:moveTo>
                  <a:cubicBezTo>
                    <a:pt x="29628" y="9735"/>
                    <a:pt x="22719" y="13278"/>
                    <a:pt x="19519" y="15919"/>
                  </a:cubicBezTo>
                  <a:cubicBezTo>
                    <a:pt x="17055" y="17951"/>
                    <a:pt x="14934" y="20479"/>
                    <a:pt x="13283" y="23222"/>
                  </a:cubicBezTo>
                  <a:cubicBezTo>
                    <a:pt x="10209" y="28340"/>
                    <a:pt x="8609" y="34588"/>
                    <a:pt x="8749" y="40646"/>
                  </a:cubicBezTo>
                  <a:cubicBezTo>
                    <a:pt x="13486" y="38170"/>
                    <a:pt x="18274" y="35833"/>
                    <a:pt x="22440" y="32404"/>
                  </a:cubicBezTo>
                  <a:cubicBezTo>
                    <a:pt x="26681" y="28912"/>
                    <a:pt x="33425" y="21507"/>
                    <a:pt x="31419" y="15272"/>
                  </a:cubicBezTo>
                  <a:moveTo>
                    <a:pt x="39191" y="31515"/>
                  </a:moveTo>
                  <a:cubicBezTo>
                    <a:pt x="33057" y="41739"/>
                    <a:pt x="21398" y="49092"/>
                    <a:pt x="10324" y="52851"/>
                  </a:cubicBezTo>
                  <a:cubicBezTo>
                    <a:pt x="6526" y="54159"/>
                    <a:pt x="3631" y="51162"/>
                    <a:pt x="3148" y="47885"/>
                  </a:cubicBezTo>
                  <a:cubicBezTo>
                    <a:pt x="2970" y="47606"/>
                    <a:pt x="2666" y="47530"/>
                    <a:pt x="2551" y="47161"/>
                  </a:cubicBezTo>
                  <a:cubicBezTo>
                    <a:pt x="-1335" y="35884"/>
                    <a:pt x="-166" y="24162"/>
                    <a:pt x="6476" y="14129"/>
                  </a:cubicBezTo>
                  <a:cubicBezTo>
                    <a:pt x="12546" y="4985"/>
                    <a:pt x="25869" y="-4515"/>
                    <a:pt x="36676" y="2775"/>
                  </a:cubicBezTo>
                  <a:cubicBezTo>
                    <a:pt x="46163" y="9176"/>
                    <a:pt x="44322" y="22993"/>
                    <a:pt x="39191" y="31515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xmlns="" id="{42F0DACD-4AB7-4435-A2CC-3656EFFB0020}"/>
                </a:ext>
              </a:extLst>
            </p:cNvPr>
            <p:cNvSpPr/>
            <p:nvPr/>
          </p:nvSpPr>
          <p:spPr>
            <a:xfrm flipV="1">
              <a:off x="10503413" y="4410071"/>
              <a:ext cx="60984" cy="61839"/>
            </a:xfrm>
            <a:custGeom>
              <a:avLst/>
              <a:gdLst>
                <a:gd name="connsiteX0" fmla="*/ 40099 w 60984"/>
                <a:gd name="connsiteY0" fmla="*/ 15907 h 61839"/>
                <a:gd name="connsiteX1" fmla="*/ 13378 w 60984"/>
                <a:gd name="connsiteY1" fmla="*/ 23375 h 61839"/>
                <a:gd name="connsiteX2" fmla="*/ 21024 w 60984"/>
                <a:gd name="connsiteY2" fmla="*/ 45918 h 61839"/>
                <a:gd name="connsiteX3" fmla="*/ 43376 w 60984"/>
                <a:gd name="connsiteY3" fmla="*/ 43225 h 61839"/>
                <a:gd name="connsiteX4" fmla="*/ 40099 w 60984"/>
                <a:gd name="connsiteY4" fmla="*/ 15907 h 61839"/>
                <a:gd name="connsiteX5" fmla="*/ 54920 w 60984"/>
                <a:gd name="connsiteY5" fmla="*/ 50629 h 61839"/>
                <a:gd name="connsiteX6" fmla="*/ 7511 w 60984"/>
                <a:gd name="connsiteY6" fmla="*/ 51620 h 61839"/>
                <a:gd name="connsiteX7" fmla="*/ 7003 w 60984"/>
                <a:gd name="connsiteY7" fmla="*/ 46476 h 61839"/>
                <a:gd name="connsiteX8" fmla="*/ 1364 w 60984"/>
                <a:gd name="connsiteY8" fmla="*/ 20416 h 61839"/>
                <a:gd name="connsiteX9" fmla="*/ 45916 w 60984"/>
                <a:gd name="connsiteY9" fmla="*/ 3919 h 61839"/>
                <a:gd name="connsiteX10" fmla="*/ 54920 w 60984"/>
                <a:gd name="connsiteY10" fmla="*/ 50629 h 6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84" h="61839">
                  <a:moveTo>
                    <a:pt x="40099" y="15907"/>
                  </a:moveTo>
                  <a:cubicBezTo>
                    <a:pt x="31476" y="10167"/>
                    <a:pt x="17899" y="14129"/>
                    <a:pt x="13378" y="23375"/>
                  </a:cubicBezTo>
                  <a:cubicBezTo>
                    <a:pt x="9187" y="31922"/>
                    <a:pt x="13493" y="41498"/>
                    <a:pt x="21024" y="45918"/>
                  </a:cubicBezTo>
                  <a:cubicBezTo>
                    <a:pt x="28504" y="49207"/>
                    <a:pt x="36911" y="50032"/>
                    <a:pt x="43376" y="43225"/>
                  </a:cubicBezTo>
                  <a:cubicBezTo>
                    <a:pt x="50462" y="35745"/>
                    <a:pt x="48608" y="21572"/>
                    <a:pt x="40099" y="15907"/>
                  </a:cubicBezTo>
                  <a:moveTo>
                    <a:pt x="54920" y="50629"/>
                  </a:moveTo>
                  <a:cubicBezTo>
                    <a:pt x="43668" y="64726"/>
                    <a:pt x="18801" y="66593"/>
                    <a:pt x="7511" y="51620"/>
                  </a:cubicBezTo>
                  <a:cubicBezTo>
                    <a:pt x="6215" y="49905"/>
                    <a:pt x="6266" y="48064"/>
                    <a:pt x="7003" y="46476"/>
                  </a:cubicBezTo>
                  <a:cubicBezTo>
                    <a:pt x="1199" y="39390"/>
                    <a:pt x="-1252" y="28811"/>
                    <a:pt x="1364" y="20416"/>
                  </a:cubicBezTo>
                  <a:cubicBezTo>
                    <a:pt x="6889" y="2725"/>
                    <a:pt x="30231" y="-4959"/>
                    <a:pt x="45916" y="3919"/>
                  </a:cubicBezTo>
                  <a:cubicBezTo>
                    <a:pt x="61880" y="12948"/>
                    <a:pt x="66350" y="36304"/>
                    <a:pt x="54920" y="50629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xmlns="" id="{A0A549C7-3709-452B-8C3E-EAEC742F7882}"/>
                </a:ext>
              </a:extLst>
            </p:cNvPr>
            <p:cNvSpPr/>
            <p:nvPr/>
          </p:nvSpPr>
          <p:spPr>
            <a:xfrm flipV="1">
              <a:off x="10477928" y="4404487"/>
              <a:ext cx="28162" cy="48971"/>
            </a:xfrm>
            <a:custGeom>
              <a:avLst/>
              <a:gdLst>
                <a:gd name="connsiteX0" fmla="*/ 22628 w 28162"/>
                <a:gd name="connsiteY0" fmla="*/ 48878 h 48971"/>
                <a:gd name="connsiteX1" fmla="*/ 3235 w 28162"/>
                <a:gd name="connsiteY1" fmla="*/ 1711 h 48971"/>
                <a:gd name="connsiteX2" fmla="*/ 8608 w 28162"/>
                <a:gd name="connsiteY2" fmla="*/ 3984 h 48971"/>
                <a:gd name="connsiteX3" fmla="*/ 26222 w 28162"/>
                <a:gd name="connsiteY3" fmla="*/ 40357 h 48971"/>
                <a:gd name="connsiteX4" fmla="*/ 22628 w 28162"/>
                <a:gd name="connsiteY4" fmla="*/ 48878 h 4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2" h="48971">
                  <a:moveTo>
                    <a:pt x="22628" y="48878"/>
                  </a:moveTo>
                  <a:cubicBezTo>
                    <a:pt x="4124" y="41385"/>
                    <a:pt x="-4702" y="20100"/>
                    <a:pt x="3235" y="1711"/>
                  </a:cubicBezTo>
                  <a:cubicBezTo>
                    <a:pt x="4582" y="-1414"/>
                    <a:pt x="9420" y="847"/>
                    <a:pt x="8608" y="3984"/>
                  </a:cubicBezTo>
                  <a:cubicBezTo>
                    <a:pt x="4734" y="18983"/>
                    <a:pt x="12379" y="33854"/>
                    <a:pt x="26222" y="40357"/>
                  </a:cubicBezTo>
                  <a:cubicBezTo>
                    <a:pt x="30934" y="42579"/>
                    <a:pt x="27543" y="50872"/>
                    <a:pt x="22628" y="48878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xmlns="" id="{8CF10878-7292-4C14-977D-DA3E2B50AFC6}"/>
                </a:ext>
              </a:extLst>
            </p:cNvPr>
            <p:cNvSpPr/>
            <p:nvPr/>
          </p:nvSpPr>
          <p:spPr>
            <a:xfrm flipV="1">
              <a:off x="10569021" y="4404888"/>
              <a:ext cx="19577" cy="53704"/>
            </a:xfrm>
            <a:custGeom>
              <a:avLst/>
              <a:gdLst>
                <a:gd name="connsiteX0" fmla="*/ 6906 w 19577"/>
                <a:gd name="connsiteY0" fmla="*/ 53620 h 53704"/>
                <a:gd name="connsiteX1" fmla="*/ 1394 w 19577"/>
                <a:gd name="connsiteY1" fmla="*/ 46457 h 53704"/>
                <a:gd name="connsiteX2" fmla="*/ 10893 w 19577"/>
                <a:gd name="connsiteY2" fmla="*/ 27014 h 53704"/>
                <a:gd name="connsiteX3" fmla="*/ 1267 w 19577"/>
                <a:gd name="connsiteY3" fmla="*/ 4141 h 53704"/>
                <a:gd name="connsiteX4" fmla="*/ 3375 w 19577"/>
                <a:gd name="connsiteY4" fmla="*/ 534 h 53704"/>
                <a:gd name="connsiteX5" fmla="*/ 19771 w 19577"/>
                <a:gd name="connsiteY5" fmla="*/ 25922 h 53704"/>
                <a:gd name="connsiteX6" fmla="*/ 6906 w 19577"/>
                <a:gd name="connsiteY6" fmla="*/ 53620 h 5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7" h="53704">
                  <a:moveTo>
                    <a:pt x="6906" y="53620"/>
                  </a:moveTo>
                  <a:cubicBezTo>
                    <a:pt x="2740" y="55246"/>
                    <a:pt x="-524" y="49874"/>
                    <a:pt x="1394" y="46457"/>
                  </a:cubicBezTo>
                  <a:cubicBezTo>
                    <a:pt x="5293" y="39561"/>
                    <a:pt x="10385" y="35675"/>
                    <a:pt x="10893" y="27014"/>
                  </a:cubicBezTo>
                  <a:cubicBezTo>
                    <a:pt x="11376" y="18581"/>
                    <a:pt x="8404" y="9196"/>
                    <a:pt x="1267" y="4141"/>
                  </a:cubicBezTo>
                  <a:cubicBezTo>
                    <a:pt x="-892" y="2617"/>
                    <a:pt x="1013" y="-850"/>
                    <a:pt x="3375" y="534"/>
                  </a:cubicBezTo>
                  <a:cubicBezTo>
                    <a:pt x="12887" y="6122"/>
                    <a:pt x="18831" y="14758"/>
                    <a:pt x="19771" y="25922"/>
                  </a:cubicBezTo>
                  <a:cubicBezTo>
                    <a:pt x="20647" y="36031"/>
                    <a:pt x="17180" y="49607"/>
                    <a:pt x="6906" y="53620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xmlns="" id="{068216B3-FD2F-451E-AEB6-6E6C31E4D3F4}"/>
                </a:ext>
              </a:extLst>
            </p:cNvPr>
            <p:cNvSpPr/>
            <p:nvPr/>
          </p:nvSpPr>
          <p:spPr>
            <a:xfrm flipV="1">
              <a:off x="10521717" y="4209013"/>
              <a:ext cx="88190" cy="73732"/>
            </a:xfrm>
            <a:custGeom>
              <a:avLst/>
              <a:gdLst>
                <a:gd name="connsiteX0" fmla="*/ 61677 w 88190"/>
                <a:gd name="connsiteY0" fmla="*/ 16993 h 73732"/>
                <a:gd name="connsiteX1" fmla="*/ 21037 w 88190"/>
                <a:gd name="connsiteY1" fmla="*/ 23978 h 73732"/>
                <a:gd name="connsiteX2" fmla="*/ 31299 w 88190"/>
                <a:gd name="connsiteY2" fmla="*/ 65088 h 73732"/>
                <a:gd name="connsiteX3" fmla="*/ 33153 w 88190"/>
                <a:gd name="connsiteY3" fmla="*/ 63830 h 73732"/>
                <a:gd name="connsiteX4" fmla="*/ 65741 w 88190"/>
                <a:gd name="connsiteY4" fmla="*/ 51905 h 73732"/>
                <a:gd name="connsiteX5" fmla="*/ 61677 w 88190"/>
                <a:gd name="connsiteY5" fmla="*/ 16993 h 73732"/>
                <a:gd name="connsiteX6" fmla="*/ 87255 w 88190"/>
                <a:gd name="connsiteY6" fmla="*/ 44120 h 73732"/>
                <a:gd name="connsiteX7" fmla="*/ 42297 w 88190"/>
                <a:gd name="connsiteY7" fmla="*/ 71450 h 73732"/>
                <a:gd name="connsiteX8" fmla="*/ 40761 w 88190"/>
                <a:gd name="connsiteY8" fmla="*/ 72352 h 73732"/>
                <a:gd name="connsiteX9" fmla="*/ 578 w 88190"/>
                <a:gd name="connsiteY9" fmla="*/ 37465 h 73732"/>
                <a:gd name="connsiteX10" fmla="*/ 51975 w 88190"/>
                <a:gd name="connsiteY10" fmla="*/ 495 h 73732"/>
                <a:gd name="connsiteX11" fmla="*/ 87255 w 88190"/>
                <a:gd name="connsiteY11" fmla="*/ 44120 h 7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190" h="73732">
                  <a:moveTo>
                    <a:pt x="61677" y="16993"/>
                  </a:moveTo>
                  <a:cubicBezTo>
                    <a:pt x="48279" y="10147"/>
                    <a:pt x="31553" y="13449"/>
                    <a:pt x="21037" y="23978"/>
                  </a:cubicBezTo>
                  <a:cubicBezTo>
                    <a:pt x="7804" y="37211"/>
                    <a:pt x="12655" y="63462"/>
                    <a:pt x="31299" y="65088"/>
                  </a:cubicBezTo>
                  <a:cubicBezTo>
                    <a:pt x="31744" y="64478"/>
                    <a:pt x="32340" y="63995"/>
                    <a:pt x="33153" y="63830"/>
                  </a:cubicBezTo>
                  <a:cubicBezTo>
                    <a:pt x="44139" y="61570"/>
                    <a:pt x="56585" y="58509"/>
                    <a:pt x="65741" y="51905"/>
                  </a:cubicBezTo>
                  <a:cubicBezTo>
                    <a:pt x="79800" y="41758"/>
                    <a:pt x="76536" y="24575"/>
                    <a:pt x="61677" y="16993"/>
                  </a:cubicBezTo>
                  <a:moveTo>
                    <a:pt x="87255" y="44120"/>
                  </a:moveTo>
                  <a:cubicBezTo>
                    <a:pt x="81566" y="63614"/>
                    <a:pt x="61081" y="71501"/>
                    <a:pt x="42297" y="71450"/>
                  </a:cubicBezTo>
                  <a:cubicBezTo>
                    <a:pt x="41891" y="71819"/>
                    <a:pt x="41383" y="72136"/>
                    <a:pt x="40761" y="72352"/>
                  </a:cubicBezTo>
                  <a:cubicBezTo>
                    <a:pt x="19234" y="79820"/>
                    <a:pt x="-2267" y="59436"/>
                    <a:pt x="578" y="37465"/>
                  </a:cubicBezTo>
                  <a:cubicBezTo>
                    <a:pt x="3626" y="13856"/>
                    <a:pt x="29381" y="-2248"/>
                    <a:pt x="51975" y="495"/>
                  </a:cubicBezTo>
                  <a:cubicBezTo>
                    <a:pt x="73019" y="3035"/>
                    <a:pt x="93910" y="21323"/>
                    <a:pt x="87255" y="44120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xmlns="" id="{94E90D03-BA89-455E-B610-FB111A9EEEAE}"/>
                </a:ext>
              </a:extLst>
            </p:cNvPr>
            <p:cNvSpPr/>
            <p:nvPr/>
          </p:nvSpPr>
          <p:spPr>
            <a:xfrm flipV="1">
              <a:off x="10507663" y="4200221"/>
              <a:ext cx="29163" cy="37651"/>
            </a:xfrm>
            <a:custGeom>
              <a:avLst/>
              <a:gdLst>
                <a:gd name="connsiteX0" fmla="*/ 26044 w 29163"/>
                <a:gd name="connsiteY0" fmla="*/ 37829 h 37651"/>
                <a:gd name="connsiteX1" fmla="*/ 898 w 29163"/>
                <a:gd name="connsiteY1" fmla="*/ 2371 h 37651"/>
                <a:gd name="connsiteX2" fmla="*/ 6676 w 29163"/>
                <a:gd name="connsiteY2" fmla="*/ 3958 h 37651"/>
                <a:gd name="connsiteX3" fmla="*/ 26983 w 29163"/>
                <a:gd name="connsiteY3" fmla="*/ 30882 h 37651"/>
                <a:gd name="connsiteX4" fmla="*/ 26044 w 29163"/>
                <a:gd name="connsiteY4" fmla="*/ 37829 h 3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3" h="37651">
                  <a:moveTo>
                    <a:pt x="26044" y="37829"/>
                  </a:moveTo>
                  <a:cubicBezTo>
                    <a:pt x="8924" y="36267"/>
                    <a:pt x="-2430" y="18766"/>
                    <a:pt x="898" y="2371"/>
                  </a:cubicBezTo>
                  <a:cubicBezTo>
                    <a:pt x="1672" y="-1477"/>
                    <a:pt x="7260" y="224"/>
                    <a:pt x="6676" y="3958"/>
                  </a:cubicBezTo>
                  <a:cubicBezTo>
                    <a:pt x="4631" y="17230"/>
                    <a:pt x="14575" y="28164"/>
                    <a:pt x="26983" y="30882"/>
                  </a:cubicBezTo>
                  <a:cubicBezTo>
                    <a:pt x="30806" y="31720"/>
                    <a:pt x="30044" y="38185"/>
                    <a:pt x="26044" y="37829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xmlns="" id="{EF190D8E-3BE2-4078-BB3A-02260649AFED}"/>
                </a:ext>
              </a:extLst>
            </p:cNvPr>
            <p:cNvSpPr/>
            <p:nvPr/>
          </p:nvSpPr>
          <p:spPr>
            <a:xfrm flipV="1">
              <a:off x="10602730" y="4245208"/>
              <a:ext cx="35419" cy="40679"/>
            </a:xfrm>
            <a:custGeom>
              <a:avLst/>
              <a:gdLst>
                <a:gd name="connsiteX0" fmla="*/ 24306 w 35419"/>
                <a:gd name="connsiteY0" fmla="*/ 36726 h 40679"/>
                <a:gd name="connsiteX1" fmla="*/ 2005 w 35419"/>
                <a:gd name="connsiteY1" fmla="*/ 6944 h 40679"/>
                <a:gd name="connsiteX2" fmla="*/ 4774 w 35419"/>
                <a:gd name="connsiteY2" fmla="*/ 391 h 40679"/>
                <a:gd name="connsiteX3" fmla="*/ 35584 w 35419"/>
                <a:gd name="connsiteY3" fmla="*/ 33614 h 40679"/>
                <a:gd name="connsiteX4" fmla="*/ 24306 w 35419"/>
                <a:gd name="connsiteY4" fmla="*/ 36726 h 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19" h="40679">
                  <a:moveTo>
                    <a:pt x="24306" y="36726"/>
                  </a:moveTo>
                  <a:cubicBezTo>
                    <a:pt x="20522" y="23480"/>
                    <a:pt x="14045" y="14044"/>
                    <a:pt x="2005" y="6944"/>
                  </a:cubicBezTo>
                  <a:cubicBezTo>
                    <a:pt x="-1399" y="4938"/>
                    <a:pt x="811" y="-942"/>
                    <a:pt x="4774" y="391"/>
                  </a:cubicBezTo>
                  <a:cubicBezTo>
                    <a:pt x="19214" y="5242"/>
                    <a:pt x="32231" y="18501"/>
                    <a:pt x="35584" y="33614"/>
                  </a:cubicBezTo>
                  <a:cubicBezTo>
                    <a:pt x="37197" y="40929"/>
                    <a:pt x="26389" y="43990"/>
                    <a:pt x="24306" y="36726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xmlns="" id="{C65ED275-026D-4B0E-B1C7-EACBB25D5B82}"/>
                </a:ext>
              </a:extLst>
            </p:cNvPr>
            <p:cNvSpPr/>
            <p:nvPr/>
          </p:nvSpPr>
          <p:spPr>
            <a:xfrm flipV="1">
              <a:off x="10280292" y="3824355"/>
              <a:ext cx="783996" cy="748287"/>
            </a:xfrm>
            <a:custGeom>
              <a:avLst/>
              <a:gdLst>
                <a:gd name="connsiteX0" fmla="*/ 710617 w 783996"/>
                <a:gd name="connsiteY0" fmla="*/ 675692 h 748287"/>
                <a:gd name="connsiteX1" fmla="*/ 584239 w 783996"/>
                <a:gd name="connsiteY1" fmla="*/ 499276 h 748287"/>
                <a:gd name="connsiteX2" fmla="*/ 594717 w 783996"/>
                <a:gd name="connsiteY2" fmla="*/ 493168 h 748287"/>
                <a:gd name="connsiteX3" fmla="*/ 631928 w 783996"/>
                <a:gd name="connsiteY3" fmla="*/ 520434 h 748287"/>
                <a:gd name="connsiteX4" fmla="*/ 626200 w 783996"/>
                <a:gd name="connsiteY4" fmla="*/ 455868 h 748287"/>
                <a:gd name="connsiteX5" fmla="*/ 604026 w 783996"/>
                <a:gd name="connsiteY5" fmla="*/ 359894 h 748287"/>
                <a:gd name="connsiteX6" fmla="*/ 510909 w 783996"/>
                <a:gd name="connsiteY6" fmla="*/ 159260 h 748287"/>
                <a:gd name="connsiteX7" fmla="*/ 287097 w 783996"/>
                <a:gd name="connsiteY7" fmla="*/ 12384 h 748287"/>
                <a:gd name="connsiteX8" fmla="*/ 76379 w 783996"/>
                <a:gd name="connsiteY8" fmla="*/ 114581 h 748287"/>
                <a:gd name="connsiteX9" fmla="*/ 55919 w 783996"/>
                <a:gd name="connsiteY9" fmla="*/ 365431 h 748287"/>
                <a:gd name="connsiteX10" fmla="*/ 185637 w 783996"/>
                <a:gd name="connsiteY10" fmla="*/ 523203 h 748287"/>
                <a:gd name="connsiteX11" fmla="*/ 531420 w 783996"/>
                <a:gd name="connsiteY11" fmla="*/ 713334 h 748287"/>
                <a:gd name="connsiteX12" fmla="*/ 486919 w 783996"/>
                <a:gd name="connsiteY12" fmla="*/ 664757 h 748287"/>
                <a:gd name="connsiteX13" fmla="*/ 494933 w 783996"/>
                <a:gd name="connsiteY13" fmla="*/ 654381 h 748287"/>
                <a:gd name="connsiteX14" fmla="*/ 605804 w 783996"/>
                <a:gd name="connsiteY14" fmla="*/ 711480 h 748287"/>
                <a:gd name="connsiteX15" fmla="*/ 540754 w 783996"/>
                <a:gd name="connsiteY15" fmla="*/ 640716 h 748287"/>
                <a:gd name="connsiteX16" fmla="*/ 549022 w 783996"/>
                <a:gd name="connsiteY16" fmla="*/ 629972 h 748287"/>
                <a:gd name="connsiteX17" fmla="*/ 701956 w 783996"/>
                <a:gd name="connsiteY17" fmla="*/ 698018 h 748287"/>
                <a:gd name="connsiteX18" fmla="*/ 757061 w 783996"/>
                <a:gd name="connsiteY18" fmla="*/ 714160 h 748287"/>
                <a:gd name="connsiteX19" fmla="*/ 710617 w 783996"/>
                <a:gd name="connsiteY19" fmla="*/ 675692 h 748287"/>
                <a:gd name="connsiteX20" fmla="*/ 775603 w 783996"/>
                <a:gd name="connsiteY20" fmla="*/ 728232 h 748287"/>
                <a:gd name="connsiteX21" fmla="*/ 575095 w 783996"/>
                <a:gd name="connsiteY21" fmla="*/ 660083 h 748287"/>
                <a:gd name="connsiteX22" fmla="*/ 654419 w 783996"/>
                <a:gd name="connsiteY22" fmla="*/ 736880 h 748287"/>
                <a:gd name="connsiteX23" fmla="*/ 646037 w 783996"/>
                <a:gd name="connsiteY23" fmla="*/ 747739 h 748287"/>
                <a:gd name="connsiteX24" fmla="*/ 521895 w 783996"/>
                <a:gd name="connsiteY24" fmla="*/ 683261 h 748287"/>
                <a:gd name="connsiteX25" fmla="*/ 547282 w 783996"/>
                <a:gd name="connsiteY25" fmla="*/ 710833 h 748287"/>
                <a:gd name="connsiteX26" fmla="*/ 548184 w 783996"/>
                <a:gd name="connsiteY26" fmla="*/ 718567 h 748287"/>
                <a:gd name="connsiteX27" fmla="*/ 548666 w 783996"/>
                <a:gd name="connsiteY27" fmla="*/ 718719 h 748287"/>
                <a:gd name="connsiteX28" fmla="*/ 546431 w 783996"/>
                <a:gd name="connsiteY28" fmla="*/ 726784 h 748287"/>
                <a:gd name="connsiteX29" fmla="*/ 126772 w 783996"/>
                <a:gd name="connsiteY29" fmla="*/ 485332 h 748287"/>
                <a:gd name="connsiteX30" fmla="*/ 2718 w 783996"/>
                <a:gd name="connsiteY30" fmla="*/ 274042 h 748287"/>
                <a:gd name="connsiteX31" fmla="*/ 65736 w 783996"/>
                <a:gd name="connsiteY31" fmla="*/ 103926 h 748287"/>
                <a:gd name="connsiteX32" fmla="*/ 448616 w 783996"/>
                <a:gd name="connsiteY32" fmla="*/ 67236 h 748287"/>
                <a:gd name="connsiteX33" fmla="*/ 649517 w 783996"/>
                <a:gd name="connsiteY33" fmla="*/ 541047 h 748287"/>
                <a:gd name="connsiteX34" fmla="*/ 637440 w 783996"/>
                <a:gd name="connsiteY34" fmla="*/ 546050 h 748287"/>
                <a:gd name="connsiteX35" fmla="*/ 618085 w 783996"/>
                <a:gd name="connsiteY35" fmla="*/ 548451 h 748287"/>
                <a:gd name="connsiteX36" fmla="*/ 669367 w 783996"/>
                <a:gd name="connsiteY36" fmla="*/ 617869 h 748287"/>
                <a:gd name="connsiteX37" fmla="*/ 782093 w 783996"/>
                <a:gd name="connsiteY37" fmla="*/ 717081 h 748287"/>
                <a:gd name="connsiteX38" fmla="*/ 775603 w 783996"/>
                <a:gd name="connsiteY38" fmla="*/ 728232 h 74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83996" h="748287">
                  <a:moveTo>
                    <a:pt x="710617" y="675692"/>
                  </a:moveTo>
                  <a:cubicBezTo>
                    <a:pt x="654292" y="626149"/>
                    <a:pt x="607671" y="571450"/>
                    <a:pt x="584239" y="499276"/>
                  </a:cubicBezTo>
                  <a:cubicBezTo>
                    <a:pt x="582131" y="492761"/>
                    <a:pt x="590272" y="489573"/>
                    <a:pt x="594717" y="493168"/>
                  </a:cubicBezTo>
                  <a:cubicBezTo>
                    <a:pt x="603226" y="500051"/>
                    <a:pt x="624092" y="521323"/>
                    <a:pt x="631928" y="520434"/>
                  </a:cubicBezTo>
                  <a:cubicBezTo>
                    <a:pt x="637821" y="519787"/>
                    <a:pt x="623317" y="438469"/>
                    <a:pt x="626200" y="455868"/>
                  </a:cubicBezTo>
                  <a:cubicBezTo>
                    <a:pt x="620828" y="423457"/>
                    <a:pt x="613386" y="391403"/>
                    <a:pt x="604026" y="359894"/>
                  </a:cubicBezTo>
                  <a:cubicBezTo>
                    <a:pt x="583084" y="289371"/>
                    <a:pt x="552705" y="220054"/>
                    <a:pt x="510909" y="159260"/>
                  </a:cubicBezTo>
                  <a:cubicBezTo>
                    <a:pt x="459525" y="84520"/>
                    <a:pt x="381217" y="18963"/>
                    <a:pt x="287097" y="12384"/>
                  </a:cubicBezTo>
                  <a:cubicBezTo>
                    <a:pt x="201575" y="6428"/>
                    <a:pt x="131535" y="53481"/>
                    <a:pt x="76379" y="114581"/>
                  </a:cubicBezTo>
                  <a:cubicBezTo>
                    <a:pt x="5563" y="193003"/>
                    <a:pt x="2642" y="274550"/>
                    <a:pt x="55919" y="365431"/>
                  </a:cubicBezTo>
                  <a:cubicBezTo>
                    <a:pt x="90272" y="424054"/>
                    <a:pt x="135992" y="477026"/>
                    <a:pt x="185637" y="523203"/>
                  </a:cubicBezTo>
                  <a:cubicBezTo>
                    <a:pt x="285357" y="615989"/>
                    <a:pt x="403213" y="672783"/>
                    <a:pt x="531420" y="713334"/>
                  </a:cubicBezTo>
                  <a:cubicBezTo>
                    <a:pt x="516586" y="697142"/>
                    <a:pt x="501753" y="680950"/>
                    <a:pt x="486919" y="664757"/>
                  </a:cubicBezTo>
                  <a:cubicBezTo>
                    <a:pt x="481801" y="659169"/>
                    <a:pt x="488202" y="650914"/>
                    <a:pt x="494933" y="654381"/>
                  </a:cubicBezTo>
                  <a:cubicBezTo>
                    <a:pt x="531877" y="673418"/>
                    <a:pt x="568847" y="692443"/>
                    <a:pt x="605804" y="711480"/>
                  </a:cubicBezTo>
                  <a:cubicBezTo>
                    <a:pt x="582779" y="689319"/>
                    <a:pt x="561125" y="665989"/>
                    <a:pt x="540754" y="640716"/>
                  </a:cubicBezTo>
                  <a:cubicBezTo>
                    <a:pt x="536170" y="635014"/>
                    <a:pt x="541885" y="625717"/>
                    <a:pt x="549022" y="629972"/>
                  </a:cubicBezTo>
                  <a:cubicBezTo>
                    <a:pt x="597358" y="658763"/>
                    <a:pt x="647866" y="682270"/>
                    <a:pt x="701956" y="698018"/>
                  </a:cubicBezTo>
                  <a:cubicBezTo>
                    <a:pt x="710122" y="700393"/>
                    <a:pt x="757455" y="709423"/>
                    <a:pt x="757061" y="714160"/>
                  </a:cubicBezTo>
                  <a:cubicBezTo>
                    <a:pt x="757556" y="708178"/>
                    <a:pt x="714795" y="679362"/>
                    <a:pt x="710617" y="675692"/>
                  </a:cubicBezTo>
                  <a:moveTo>
                    <a:pt x="775603" y="728232"/>
                  </a:moveTo>
                  <a:cubicBezTo>
                    <a:pt x="704407" y="715849"/>
                    <a:pt x="638202" y="693205"/>
                    <a:pt x="575095" y="660083"/>
                  </a:cubicBezTo>
                  <a:cubicBezTo>
                    <a:pt x="599632" y="687566"/>
                    <a:pt x="625806" y="712915"/>
                    <a:pt x="654419" y="736880"/>
                  </a:cubicBezTo>
                  <a:cubicBezTo>
                    <a:pt x="660693" y="742125"/>
                    <a:pt x="652692" y="751180"/>
                    <a:pt x="646037" y="747739"/>
                  </a:cubicBezTo>
                  <a:cubicBezTo>
                    <a:pt x="604597" y="726339"/>
                    <a:pt x="563246" y="704775"/>
                    <a:pt x="521895" y="683261"/>
                  </a:cubicBezTo>
                  <a:lnTo>
                    <a:pt x="547282" y="710833"/>
                  </a:lnTo>
                  <a:cubicBezTo>
                    <a:pt x="549568" y="713322"/>
                    <a:pt x="549467" y="716268"/>
                    <a:pt x="548184" y="718567"/>
                  </a:cubicBezTo>
                  <a:cubicBezTo>
                    <a:pt x="548349" y="718618"/>
                    <a:pt x="548501" y="718681"/>
                    <a:pt x="548666" y="718719"/>
                  </a:cubicBezTo>
                  <a:cubicBezTo>
                    <a:pt x="553912" y="720319"/>
                    <a:pt x="551651" y="727647"/>
                    <a:pt x="546431" y="726784"/>
                  </a:cubicBezTo>
                  <a:cubicBezTo>
                    <a:pt x="385255" y="700114"/>
                    <a:pt x="235116" y="605791"/>
                    <a:pt x="126772" y="485332"/>
                  </a:cubicBezTo>
                  <a:cubicBezTo>
                    <a:pt x="74156" y="426810"/>
                    <a:pt x="15952" y="353836"/>
                    <a:pt x="2718" y="274042"/>
                  </a:cubicBezTo>
                  <a:cubicBezTo>
                    <a:pt x="-8458" y="206758"/>
                    <a:pt x="21299" y="152186"/>
                    <a:pt x="65736" y="103926"/>
                  </a:cubicBezTo>
                  <a:cubicBezTo>
                    <a:pt x="172937" y="-12508"/>
                    <a:pt x="322200" y="-39482"/>
                    <a:pt x="448616" y="67236"/>
                  </a:cubicBezTo>
                  <a:cubicBezTo>
                    <a:pt x="581648" y="179529"/>
                    <a:pt x="638837" y="373559"/>
                    <a:pt x="649517" y="541047"/>
                  </a:cubicBezTo>
                  <a:cubicBezTo>
                    <a:pt x="649949" y="547689"/>
                    <a:pt x="641745" y="549708"/>
                    <a:pt x="637440" y="546050"/>
                  </a:cubicBezTo>
                  <a:cubicBezTo>
                    <a:pt x="617310" y="529007"/>
                    <a:pt x="582283" y="482665"/>
                    <a:pt x="618085" y="548451"/>
                  </a:cubicBezTo>
                  <a:cubicBezTo>
                    <a:pt x="631902" y="573863"/>
                    <a:pt x="649860" y="596609"/>
                    <a:pt x="669367" y="617869"/>
                  </a:cubicBezTo>
                  <a:cubicBezTo>
                    <a:pt x="703302" y="654838"/>
                    <a:pt x="742773" y="686118"/>
                    <a:pt x="782093" y="717081"/>
                  </a:cubicBezTo>
                  <a:cubicBezTo>
                    <a:pt x="787909" y="721666"/>
                    <a:pt x="781331" y="729235"/>
                    <a:pt x="775603" y="728232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xmlns="" id="{64DC8FB9-9EAB-4AC0-9E5D-C78158B69113}"/>
              </a:ext>
            </a:extLst>
          </p:cNvPr>
          <p:cNvGrpSpPr/>
          <p:nvPr/>
        </p:nvGrpSpPr>
        <p:grpSpPr>
          <a:xfrm rot="20105007">
            <a:off x="8784985" y="1626040"/>
            <a:ext cx="593030" cy="867915"/>
            <a:chOff x="10921158" y="7388564"/>
            <a:chExt cx="593030" cy="867915"/>
          </a:xfrm>
          <a:solidFill>
            <a:schemeClr val="bg1"/>
          </a:solidFill>
        </p:grpSpPr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xmlns="" id="{C89F8A85-244B-4C40-8785-B499CAC4B797}"/>
                </a:ext>
              </a:extLst>
            </p:cNvPr>
            <p:cNvSpPr/>
            <p:nvPr/>
          </p:nvSpPr>
          <p:spPr>
            <a:xfrm flipV="1">
              <a:off x="11253162" y="7451396"/>
              <a:ext cx="96928" cy="76324"/>
            </a:xfrm>
            <a:custGeom>
              <a:avLst/>
              <a:gdLst>
                <a:gd name="connsiteX0" fmla="*/ 70225 w 96928"/>
                <a:gd name="connsiteY0" fmla="*/ 16282 h 76324"/>
                <a:gd name="connsiteX1" fmla="*/ 37561 w 96928"/>
                <a:gd name="connsiteY1" fmla="*/ 32080 h 76324"/>
                <a:gd name="connsiteX2" fmla="*/ 14764 w 96928"/>
                <a:gd name="connsiteY2" fmla="*/ 61062 h 76324"/>
                <a:gd name="connsiteX3" fmla="*/ 53449 w 96928"/>
                <a:gd name="connsiteY3" fmla="*/ 47613 h 76324"/>
                <a:gd name="connsiteX4" fmla="*/ 68765 w 96928"/>
                <a:gd name="connsiteY4" fmla="*/ 35687 h 76324"/>
                <a:gd name="connsiteX5" fmla="*/ 70225 w 96928"/>
                <a:gd name="connsiteY5" fmla="*/ 16282 h 76324"/>
                <a:gd name="connsiteX6" fmla="*/ 566 w 96928"/>
                <a:gd name="connsiteY6" fmla="*/ 64478 h 76324"/>
                <a:gd name="connsiteX7" fmla="*/ 4033 w 96928"/>
                <a:gd name="connsiteY7" fmla="*/ 57620 h 76324"/>
                <a:gd name="connsiteX8" fmla="*/ 40266 w 96928"/>
                <a:gd name="connsiteY8" fmla="*/ 13475 h 76324"/>
                <a:gd name="connsiteX9" fmla="*/ 96832 w 96928"/>
                <a:gd name="connsiteY9" fmla="*/ 14745 h 76324"/>
                <a:gd name="connsiteX10" fmla="*/ 566 w 96928"/>
                <a:gd name="connsiteY10" fmla="*/ 64478 h 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928" h="76324">
                  <a:moveTo>
                    <a:pt x="70225" y="16282"/>
                  </a:moveTo>
                  <a:cubicBezTo>
                    <a:pt x="60599" y="15812"/>
                    <a:pt x="45435" y="26556"/>
                    <a:pt x="37561" y="32080"/>
                  </a:cubicBezTo>
                  <a:cubicBezTo>
                    <a:pt x="26791" y="39675"/>
                    <a:pt x="18968" y="49035"/>
                    <a:pt x="14764" y="61062"/>
                  </a:cubicBezTo>
                  <a:cubicBezTo>
                    <a:pt x="26601" y="65253"/>
                    <a:pt x="44622" y="53404"/>
                    <a:pt x="53449" y="47613"/>
                  </a:cubicBezTo>
                  <a:cubicBezTo>
                    <a:pt x="58846" y="44057"/>
                    <a:pt x="63990" y="40069"/>
                    <a:pt x="68765" y="35687"/>
                  </a:cubicBezTo>
                  <a:cubicBezTo>
                    <a:pt x="74378" y="30569"/>
                    <a:pt x="92145" y="17336"/>
                    <a:pt x="70225" y="16282"/>
                  </a:cubicBezTo>
                  <a:moveTo>
                    <a:pt x="566" y="64478"/>
                  </a:moveTo>
                  <a:cubicBezTo>
                    <a:pt x="-158" y="61202"/>
                    <a:pt x="1594" y="58649"/>
                    <a:pt x="4033" y="57620"/>
                  </a:cubicBezTo>
                  <a:cubicBezTo>
                    <a:pt x="8541" y="38189"/>
                    <a:pt x="22791" y="23635"/>
                    <a:pt x="40266" y="13475"/>
                  </a:cubicBezTo>
                  <a:cubicBezTo>
                    <a:pt x="54769" y="5055"/>
                    <a:pt x="90012" y="-11506"/>
                    <a:pt x="96832" y="14745"/>
                  </a:cubicBezTo>
                  <a:cubicBezTo>
                    <a:pt x="105049" y="46393"/>
                    <a:pt x="8821" y="101600"/>
                    <a:pt x="566" y="64478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xmlns="" id="{DF656FFC-F7B6-4A09-A74E-5CCF8289FE9D}"/>
                </a:ext>
              </a:extLst>
            </p:cNvPr>
            <p:cNvSpPr/>
            <p:nvPr/>
          </p:nvSpPr>
          <p:spPr>
            <a:xfrm flipV="1">
              <a:off x="11421239" y="7642892"/>
              <a:ext cx="47756" cy="68704"/>
            </a:xfrm>
            <a:custGeom>
              <a:avLst/>
              <a:gdLst>
                <a:gd name="connsiteX0" fmla="*/ 31537 w 47756"/>
                <a:gd name="connsiteY0" fmla="*/ 15866 h 68704"/>
                <a:gd name="connsiteX1" fmla="*/ 15078 w 47756"/>
                <a:gd name="connsiteY1" fmla="*/ 35678 h 68704"/>
                <a:gd name="connsiteX2" fmla="*/ 13148 w 47756"/>
                <a:gd name="connsiteY2" fmla="*/ 55909 h 68704"/>
                <a:gd name="connsiteX3" fmla="*/ 29340 w 47756"/>
                <a:gd name="connsiteY3" fmla="*/ 41495 h 68704"/>
                <a:gd name="connsiteX4" fmla="*/ 31537 w 47756"/>
                <a:gd name="connsiteY4" fmla="*/ 15866 h 68704"/>
                <a:gd name="connsiteX5" fmla="*/ 45126 w 47756"/>
                <a:gd name="connsiteY5" fmla="*/ 40123 h 68704"/>
                <a:gd name="connsiteX6" fmla="*/ 12944 w 47756"/>
                <a:gd name="connsiteY6" fmla="*/ 69206 h 68704"/>
                <a:gd name="connsiteX7" fmla="*/ 8944 w 47756"/>
                <a:gd name="connsiteY7" fmla="*/ 67923 h 68704"/>
                <a:gd name="connsiteX8" fmla="*/ 6353 w 47756"/>
                <a:gd name="connsiteY8" fmla="*/ 65929 h 68704"/>
                <a:gd name="connsiteX9" fmla="*/ 5401 w 47756"/>
                <a:gd name="connsiteY9" fmla="*/ 23651 h 68704"/>
                <a:gd name="connsiteX10" fmla="*/ 38256 w 47756"/>
                <a:gd name="connsiteY10" fmla="*/ 1629 h 68704"/>
                <a:gd name="connsiteX11" fmla="*/ 45126 w 47756"/>
                <a:gd name="connsiteY11" fmla="*/ 40123 h 6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56" h="68704">
                  <a:moveTo>
                    <a:pt x="31537" y="15866"/>
                  </a:moveTo>
                  <a:cubicBezTo>
                    <a:pt x="24756" y="14621"/>
                    <a:pt x="16755" y="30915"/>
                    <a:pt x="15078" y="35678"/>
                  </a:cubicBezTo>
                  <a:cubicBezTo>
                    <a:pt x="12754" y="42218"/>
                    <a:pt x="12233" y="49127"/>
                    <a:pt x="13148" y="55909"/>
                  </a:cubicBezTo>
                  <a:cubicBezTo>
                    <a:pt x="19599" y="52150"/>
                    <a:pt x="25302" y="48467"/>
                    <a:pt x="29340" y="41495"/>
                  </a:cubicBezTo>
                  <a:cubicBezTo>
                    <a:pt x="31804" y="37253"/>
                    <a:pt x="38395" y="17123"/>
                    <a:pt x="31537" y="15866"/>
                  </a:cubicBezTo>
                  <a:moveTo>
                    <a:pt x="45126" y="40123"/>
                  </a:moveTo>
                  <a:cubicBezTo>
                    <a:pt x="40084" y="54106"/>
                    <a:pt x="28159" y="67174"/>
                    <a:pt x="12944" y="69206"/>
                  </a:cubicBezTo>
                  <a:cubicBezTo>
                    <a:pt x="11243" y="69435"/>
                    <a:pt x="9922" y="68863"/>
                    <a:pt x="8944" y="67923"/>
                  </a:cubicBezTo>
                  <a:cubicBezTo>
                    <a:pt x="7941" y="67669"/>
                    <a:pt x="7001" y="67034"/>
                    <a:pt x="6353" y="65929"/>
                  </a:cubicBezTo>
                  <a:cubicBezTo>
                    <a:pt x="-1470" y="52950"/>
                    <a:pt x="-1330" y="37151"/>
                    <a:pt x="5401" y="23651"/>
                  </a:cubicBezTo>
                  <a:cubicBezTo>
                    <a:pt x="10417" y="13593"/>
                    <a:pt x="25225" y="-3971"/>
                    <a:pt x="38256" y="1629"/>
                  </a:cubicBezTo>
                  <a:cubicBezTo>
                    <a:pt x="51400" y="7255"/>
                    <a:pt x="48962" y="29518"/>
                    <a:pt x="45126" y="40123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xmlns="" id="{7E9FD9DA-6587-45D3-9253-193F75EE55FD}"/>
                </a:ext>
              </a:extLst>
            </p:cNvPr>
            <p:cNvSpPr/>
            <p:nvPr/>
          </p:nvSpPr>
          <p:spPr>
            <a:xfrm flipV="1">
              <a:off x="10921158" y="7388564"/>
              <a:ext cx="593030" cy="867915"/>
            </a:xfrm>
            <a:custGeom>
              <a:avLst/>
              <a:gdLst>
                <a:gd name="connsiteX0" fmla="*/ 461604 w 593030"/>
                <a:gd name="connsiteY0" fmla="*/ 140838 h 867915"/>
                <a:gd name="connsiteX1" fmla="*/ 102651 w 593030"/>
                <a:gd name="connsiteY1" fmla="*/ 16263 h 867915"/>
                <a:gd name="connsiteX2" fmla="*/ 371891 w 593030"/>
                <a:gd name="connsiteY2" fmla="*/ 438411 h 867915"/>
                <a:gd name="connsiteX3" fmla="*/ 248066 w 593030"/>
                <a:gd name="connsiteY3" fmla="*/ 706558 h 867915"/>
                <a:gd name="connsiteX4" fmla="*/ 65021 w 593030"/>
                <a:gd name="connsiteY4" fmla="*/ 853929 h 867915"/>
                <a:gd name="connsiteX5" fmla="*/ 298727 w 593030"/>
                <a:gd name="connsiteY5" fmla="*/ 798303 h 867915"/>
                <a:gd name="connsiteX6" fmla="*/ 304467 w 593030"/>
                <a:gd name="connsiteY6" fmla="*/ 798938 h 867915"/>
                <a:gd name="connsiteX7" fmla="*/ 298562 w 593030"/>
                <a:gd name="connsiteY7" fmla="*/ 775684 h 867915"/>
                <a:gd name="connsiteX8" fmla="*/ 307096 w 593030"/>
                <a:gd name="connsiteY8" fmla="*/ 774529 h 867915"/>
                <a:gd name="connsiteX9" fmla="*/ 400111 w 593030"/>
                <a:gd name="connsiteY9" fmla="*/ 804031 h 867915"/>
                <a:gd name="connsiteX10" fmla="*/ 431670 w 593030"/>
                <a:gd name="connsiteY10" fmla="*/ 716464 h 867915"/>
                <a:gd name="connsiteX11" fmla="*/ 440027 w 593030"/>
                <a:gd name="connsiteY11" fmla="*/ 703650 h 867915"/>
                <a:gd name="connsiteX12" fmla="*/ 498587 w 593030"/>
                <a:gd name="connsiteY12" fmla="*/ 630181 h 867915"/>
                <a:gd name="connsiteX13" fmla="*/ 500276 w 593030"/>
                <a:gd name="connsiteY13" fmla="*/ 628568 h 867915"/>
                <a:gd name="connsiteX14" fmla="*/ 488833 w 593030"/>
                <a:gd name="connsiteY14" fmla="*/ 623247 h 867915"/>
                <a:gd name="connsiteX15" fmla="*/ 491627 w 593030"/>
                <a:gd name="connsiteY15" fmla="*/ 616592 h 867915"/>
                <a:gd name="connsiteX16" fmla="*/ 556131 w 593030"/>
                <a:gd name="connsiteY16" fmla="*/ 597377 h 867915"/>
                <a:gd name="connsiteX17" fmla="*/ 532039 w 593030"/>
                <a:gd name="connsiteY17" fmla="*/ 534423 h 867915"/>
                <a:gd name="connsiteX18" fmla="*/ 532039 w 593030"/>
                <a:gd name="connsiteY18" fmla="*/ 519437 h 867915"/>
                <a:gd name="connsiteX19" fmla="*/ 548739 w 593030"/>
                <a:gd name="connsiteY19" fmla="*/ 523399 h 867915"/>
                <a:gd name="connsiteX20" fmla="*/ 562493 w 593030"/>
                <a:gd name="connsiteY20" fmla="*/ 322130 h 867915"/>
                <a:gd name="connsiteX21" fmla="*/ 461604 w 593030"/>
                <a:gd name="connsiteY21" fmla="*/ 140838 h 867915"/>
                <a:gd name="connsiteX22" fmla="*/ 554784 w 593030"/>
                <a:gd name="connsiteY22" fmla="*/ 526790 h 867915"/>
                <a:gd name="connsiteX23" fmla="*/ 570456 w 593030"/>
                <a:gd name="connsiteY23" fmla="*/ 598583 h 867915"/>
                <a:gd name="connsiteX24" fmla="*/ 512277 w 593030"/>
                <a:gd name="connsiteY24" fmla="*/ 632327 h 867915"/>
                <a:gd name="connsiteX25" fmla="*/ 511350 w 593030"/>
                <a:gd name="connsiteY25" fmla="*/ 637648 h 867915"/>
                <a:gd name="connsiteX26" fmla="*/ 447114 w 593030"/>
                <a:gd name="connsiteY26" fmla="*/ 709200 h 867915"/>
                <a:gd name="connsiteX27" fmla="*/ 402410 w 593030"/>
                <a:gd name="connsiteY27" fmla="*/ 817086 h 867915"/>
                <a:gd name="connsiteX28" fmla="*/ 308201 w 593030"/>
                <a:gd name="connsiteY28" fmla="*/ 805148 h 867915"/>
                <a:gd name="connsiteX29" fmla="*/ 304594 w 593030"/>
                <a:gd name="connsiteY29" fmla="*/ 812210 h 867915"/>
                <a:gd name="connsiteX30" fmla="*/ 4861 w 593030"/>
                <a:gd name="connsiteY30" fmla="*/ 866375 h 867915"/>
                <a:gd name="connsiteX31" fmla="*/ 3528 w 593030"/>
                <a:gd name="connsiteY31" fmla="*/ 857320 h 867915"/>
                <a:gd name="connsiteX32" fmla="*/ 8557 w 593030"/>
                <a:gd name="connsiteY32" fmla="*/ 851364 h 867915"/>
                <a:gd name="connsiteX33" fmla="*/ 357502 w 593030"/>
                <a:gd name="connsiteY33" fmla="*/ 428010 h 867915"/>
                <a:gd name="connsiteX34" fmla="*/ 69580 w 593030"/>
                <a:gd name="connsiteY34" fmla="*/ 18372 h 867915"/>
                <a:gd name="connsiteX35" fmla="*/ 66863 w 593030"/>
                <a:gd name="connsiteY35" fmla="*/ 16492 h 867915"/>
                <a:gd name="connsiteX36" fmla="*/ 71003 w 593030"/>
                <a:gd name="connsiteY36" fmla="*/ 2357 h 867915"/>
                <a:gd name="connsiteX37" fmla="*/ 493837 w 593030"/>
                <a:gd name="connsiteY37" fmla="*/ 148204 h 867915"/>
                <a:gd name="connsiteX38" fmla="*/ 554784 w 593030"/>
                <a:gd name="connsiteY38" fmla="*/ 526790 h 86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3030" h="867915">
                  <a:moveTo>
                    <a:pt x="461604" y="140838"/>
                  </a:moveTo>
                  <a:cubicBezTo>
                    <a:pt x="366088" y="48928"/>
                    <a:pt x="232433" y="13622"/>
                    <a:pt x="102651" y="16263"/>
                  </a:cubicBezTo>
                  <a:cubicBezTo>
                    <a:pt x="277454" y="77198"/>
                    <a:pt x="390713" y="250959"/>
                    <a:pt x="371891" y="438411"/>
                  </a:cubicBezTo>
                  <a:cubicBezTo>
                    <a:pt x="361541" y="541421"/>
                    <a:pt x="309192" y="625659"/>
                    <a:pt x="248066" y="706558"/>
                  </a:cubicBezTo>
                  <a:cubicBezTo>
                    <a:pt x="199946" y="770236"/>
                    <a:pt x="140320" y="828859"/>
                    <a:pt x="65021" y="853929"/>
                  </a:cubicBezTo>
                  <a:cubicBezTo>
                    <a:pt x="145590" y="847160"/>
                    <a:pt x="221447" y="828999"/>
                    <a:pt x="298727" y="798303"/>
                  </a:cubicBezTo>
                  <a:cubicBezTo>
                    <a:pt x="300911" y="797439"/>
                    <a:pt x="302867" y="797871"/>
                    <a:pt x="304467" y="798938"/>
                  </a:cubicBezTo>
                  <a:cubicBezTo>
                    <a:pt x="301178" y="792385"/>
                    <a:pt x="299006" y="784727"/>
                    <a:pt x="298562" y="775684"/>
                  </a:cubicBezTo>
                  <a:cubicBezTo>
                    <a:pt x="298333" y="770897"/>
                    <a:pt x="306321" y="769665"/>
                    <a:pt x="307096" y="774529"/>
                  </a:cubicBezTo>
                  <a:cubicBezTo>
                    <a:pt x="314500" y="821646"/>
                    <a:pt x="366342" y="823944"/>
                    <a:pt x="400111" y="804031"/>
                  </a:cubicBezTo>
                  <a:cubicBezTo>
                    <a:pt x="424876" y="789413"/>
                    <a:pt x="463446" y="743376"/>
                    <a:pt x="431670" y="716464"/>
                  </a:cubicBezTo>
                  <a:cubicBezTo>
                    <a:pt x="424685" y="710559"/>
                    <a:pt x="432636" y="701453"/>
                    <a:pt x="440027" y="703650"/>
                  </a:cubicBezTo>
                  <a:cubicBezTo>
                    <a:pt x="460817" y="679838"/>
                    <a:pt x="480248" y="655987"/>
                    <a:pt x="498587" y="630181"/>
                  </a:cubicBezTo>
                  <a:cubicBezTo>
                    <a:pt x="499082" y="629495"/>
                    <a:pt x="499679" y="629038"/>
                    <a:pt x="500276" y="628568"/>
                  </a:cubicBezTo>
                  <a:cubicBezTo>
                    <a:pt x="496466" y="627069"/>
                    <a:pt x="492643" y="625317"/>
                    <a:pt x="488833" y="623247"/>
                  </a:cubicBezTo>
                  <a:cubicBezTo>
                    <a:pt x="485264" y="621329"/>
                    <a:pt x="487703" y="615157"/>
                    <a:pt x="491627" y="616592"/>
                  </a:cubicBezTo>
                  <a:cubicBezTo>
                    <a:pt x="517510" y="626142"/>
                    <a:pt x="545488" y="628403"/>
                    <a:pt x="556131" y="597377"/>
                  </a:cubicBezTo>
                  <a:cubicBezTo>
                    <a:pt x="563751" y="575177"/>
                    <a:pt x="564093" y="535807"/>
                    <a:pt x="532039" y="534423"/>
                  </a:cubicBezTo>
                  <a:cubicBezTo>
                    <a:pt x="522412" y="534016"/>
                    <a:pt x="522387" y="518942"/>
                    <a:pt x="532039" y="519437"/>
                  </a:cubicBezTo>
                  <a:cubicBezTo>
                    <a:pt x="538414" y="519742"/>
                    <a:pt x="543900" y="521202"/>
                    <a:pt x="548739" y="523399"/>
                  </a:cubicBezTo>
                  <a:cubicBezTo>
                    <a:pt x="563814" y="454146"/>
                    <a:pt x="578432" y="393428"/>
                    <a:pt x="562493" y="322130"/>
                  </a:cubicBezTo>
                  <a:cubicBezTo>
                    <a:pt x="547241" y="253867"/>
                    <a:pt x="512100" y="189428"/>
                    <a:pt x="461604" y="140838"/>
                  </a:cubicBezTo>
                  <a:moveTo>
                    <a:pt x="554784" y="526790"/>
                  </a:moveTo>
                  <a:cubicBezTo>
                    <a:pt x="575600" y="541141"/>
                    <a:pt x="578851" y="573564"/>
                    <a:pt x="570456" y="598583"/>
                  </a:cubicBezTo>
                  <a:cubicBezTo>
                    <a:pt x="560131" y="629355"/>
                    <a:pt x="537512" y="638118"/>
                    <a:pt x="512277" y="632327"/>
                  </a:cubicBezTo>
                  <a:cubicBezTo>
                    <a:pt x="512671" y="633927"/>
                    <a:pt x="512519" y="635743"/>
                    <a:pt x="511350" y="637648"/>
                  </a:cubicBezTo>
                  <a:cubicBezTo>
                    <a:pt x="494916" y="664687"/>
                    <a:pt x="472399" y="689947"/>
                    <a:pt x="447114" y="709200"/>
                  </a:cubicBezTo>
                  <a:cubicBezTo>
                    <a:pt x="480946" y="743325"/>
                    <a:pt x="434642" y="800081"/>
                    <a:pt x="402410" y="817086"/>
                  </a:cubicBezTo>
                  <a:cubicBezTo>
                    <a:pt x="371218" y="833546"/>
                    <a:pt x="327391" y="832199"/>
                    <a:pt x="308201" y="805148"/>
                  </a:cubicBezTo>
                  <a:cubicBezTo>
                    <a:pt x="308544" y="807930"/>
                    <a:pt x="307579" y="810787"/>
                    <a:pt x="304594" y="812210"/>
                  </a:cubicBezTo>
                  <a:cubicBezTo>
                    <a:pt x="211922" y="856215"/>
                    <a:pt x="106995" y="875125"/>
                    <a:pt x="4861" y="866375"/>
                  </a:cubicBezTo>
                  <a:cubicBezTo>
                    <a:pt x="-536" y="865918"/>
                    <a:pt x="-1095" y="858628"/>
                    <a:pt x="3528" y="857320"/>
                  </a:cubicBezTo>
                  <a:cubicBezTo>
                    <a:pt x="3794" y="854551"/>
                    <a:pt x="5344" y="851999"/>
                    <a:pt x="8557" y="851364"/>
                  </a:cubicBezTo>
                  <a:cubicBezTo>
                    <a:pt x="188567" y="816134"/>
                    <a:pt x="344078" y="607460"/>
                    <a:pt x="357502" y="428010"/>
                  </a:cubicBezTo>
                  <a:cubicBezTo>
                    <a:pt x="371688" y="238170"/>
                    <a:pt x="246809" y="75433"/>
                    <a:pt x="69580" y="18372"/>
                  </a:cubicBezTo>
                  <a:cubicBezTo>
                    <a:pt x="68361" y="17978"/>
                    <a:pt x="67523" y="17279"/>
                    <a:pt x="66863" y="16492"/>
                  </a:cubicBezTo>
                  <a:cubicBezTo>
                    <a:pt x="61656" y="13215"/>
                    <a:pt x="63002" y="2941"/>
                    <a:pt x="71003" y="2357"/>
                  </a:cubicBezTo>
                  <a:cubicBezTo>
                    <a:pt x="223898" y="-8743"/>
                    <a:pt x="388198" y="30106"/>
                    <a:pt x="493837" y="148204"/>
                  </a:cubicBezTo>
                  <a:cubicBezTo>
                    <a:pt x="576654" y="240786"/>
                    <a:pt x="635887" y="415411"/>
                    <a:pt x="554784" y="526790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xmlns="" id="{6DD9EA46-F4FE-49B4-809B-6C3A3EC8A102}"/>
                </a:ext>
              </a:extLst>
            </p:cNvPr>
            <p:cNvSpPr/>
            <p:nvPr/>
          </p:nvSpPr>
          <p:spPr>
            <a:xfrm flipV="1">
              <a:off x="11268589" y="7576804"/>
              <a:ext cx="62268" cy="68065"/>
            </a:xfrm>
            <a:custGeom>
              <a:avLst/>
              <a:gdLst>
                <a:gd name="connsiteX0" fmla="*/ 38909 w 62268"/>
                <a:gd name="connsiteY0" fmla="*/ 13265 h 68065"/>
                <a:gd name="connsiteX1" fmla="*/ 15630 w 62268"/>
                <a:gd name="connsiteY1" fmla="*/ 31299 h 68065"/>
                <a:gd name="connsiteX2" fmla="*/ 14880 w 62268"/>
                <a:gd name="connsiteY2" fmla="*/ 54832 h 68065"/>
                <a:gd name="connsiteX3" fmla="*/ 15503 w 62268"/>
                <a:gd name="connsiteY3" fmla="*/ 55086 h 68065"/>
                <a:gd name="connsiteX4" fmla="*/ 46021 w 62268"/>
                <a:gd name="connsiteY4" fmla="*/ 40227 h 68065"/>
                <a:gd name="connsiteX5" fmla="*/ 38909 w 62268"/>
                <a:gd name="connsiteY5" fmla="*/ 13265 h 68065"/>
                <a:gd name="connsiteX6" fmla="*/ 17649 w 62268"/>
                <a:gd name="connsiteY6" fmla="*/ 67329 h 68065"/>
                <a:gd name="connsiteX7" fmla="*/ 13979 w 62268"/>
                <a:gd name="connsiteY7" fmla="*/ 68370 h 68065"/>
                <a:gd name="connsiteX8" fmla="*/ 5393 w 62268"/>
                <a:gd name="connsiteY8" fmla="*/ 22993 h 68065"/>
                <a:gd name="connsiteX9" fmla="*/ 49183 w 62268"/>
                <a:gd name="connsiteY9" fmla="*/ 2863 h 68065"/>
                <a:gd name="connsiteX10" fmla="*/ 17649 w 62268"/>
                <a:gd name="connsiteY10" fmla="*/ 67329 h 6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268" h="68065">
                  <a:moveTo>
                    <a:pt x="38909" y="13265"/>
                  </a:moveTo>
                  <a:cubicBezTo>
                    <a:pt x="28812" y="13722"/>
                    <a:pt x="19490" y="22548"/>
                    <a:pt x="15630" y="31299"/>
                  </a:cubicBezTo>
                  <a:cubicBezTo>
                    <a:pt x="11693" y="40201"/>
                    <a:pt x="12035" y="47275"/>
                    <a:pt x="14880" y="54832"/>
                  </a:cubicBezTo>
                  <a:cubicBezTo>
                    <a:pt x="15096" y="54933"/>
                    <a:pt x="15299" y="54946"/>
                    <a:pt x="15503" y="55086"/>
                  </a:cubicBezTo>
                  <a:cubicBezTo>
                    <a:pt x="26539" y="62299"/>
                    <a:pt x="40356" y="48964"/>
                    <a:pt x="46021" y="40227"/>
                  </a:cubicBezTo>
                  <a:cubicBezTo>
                    <a:pt x="51926" y="31095"/>
                    <a:pt x="55228" y="12528"/>
                    <a:pt x="38909" y="13265"/>
                  </a:cubicBezTo>
                  <a:moveTo>
                    <a:pt x="17649" y="67329"/>
                  </a:moveTo>
                  <a:cubicBezTo>
                    <a:pt x="16760" y="68357"/>
                    <a:pt x="15490" y="68980"/>
                    <a:pt x="13979" y="68370"/>
                  </a:cubicBezTo>
                  <a:cubicBezTo>
                    <a:pt x="-3230" y="61423"/>
                    <a:pt x="-1642" y="36785"/>
                    <a:pt x="5393" y="22993"/>
                  </a:cubicBezTo>
                  <a:cubicBezTo>
                    <a:pt x="12886" y="8337"/>
                    <a:pt x="32546" y="-4960"/>
                    <a:pt x="49183" y="2863"/>
                  </a:cubicBezTo>
                  <a:cubicBezTo>
                    <a:pt x="82965" y="18738"/>
                    <a:pt x="46021" y="76752"/>
                    <a:pt x="17649" y="67329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xmlns="" id="{3508D5E9-4DD0-4716-812C-903D25D63E38}"/>
                </a:ext>
              </a:extLst>
            </p:cNvPr>
            <p:cNvSpPr/>
            <p:nvPr/>
          </p:nvSpPr>
          <p:spPr>
            <a:xfrm flipV="1">
              <a:off x="11252595" y="7567743"/>
              <a:ext cx="25159" cy="36427"/>
            </a:xfrm>
            <a:custGeom>
              <a:avLst/>
              <a:gdLst>
                <a:gd name="connsiteX0" fmla="*/ 22794 w 25159"/>
                <a:gd name="connsiteY0" fmla="*/ 36958 h 36427"/>
                <a:gd name="connsiteX1" fmla="*/ 1420 w 25159"/>
                <a:gd name="connsiteY1" fmla="*/ 2173 h 36427"/>
                <a:gd name="connsiteX2" fmla="*/ 5954 w 25159"/>
                <a:gd name="connsiteY2" fmla="*/ 2782 h 36427"/>
                <a:gd name="connsiteX3" fmla="*/ 24229 w 25159"/>
                <a:gd name="connsiteY3" fmla="*/ 31662 h 36427"/>
                <a:gd name="connsiteX4" fmla="*/ 22794 w 25159"/>
                <a:gd name="connsiteY4" fmla="*/ 36958 h 3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59" h="36427">
                  <a:moveTo>
                    <a:pt x="22794" y="36958"/>
                  </a:moveTo>
                  <a:cubicBezTo>
                    <a:pt x="6792" y="35320"/>
                    <a:pt x="-2885" y="16727"/>
                    <a:pt x="1420" y="2173"/>
                  </a:cubicBezTo>
                  <a:cubicBezTo>
                    <a:pt x="2144" y="-266"/>
                    <a:pt x="6056" y="115"/>
                    <a:pt x="5954" y="2782"/>
                  </a:cubicBezTo>
                  <a:cubicBezTo>
                    <a:pt x="5446" y="16371"/>
                    <a:pt x="13092" y="25261"/>
                    <a:pt x="24229" y="31662"/>
                  </a:cubicBezTo>
                  <a:cubicBezTo>
                    <a:pt x="26528" y="32983"/>
                    <a:pt x="25703" y="37250"/>
                    <a:pt x="22794" y="36958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xmlns="" id="{CDB40BEC-9FA1-44A4-B9C0-0088DEF8CEAF}"/>
                </a:ext>
              </a:extLst>
            </p:cNvPr>
            <p:cNvSpPr/>
            <p:nvPr/>
          </p:nvSpPr>
          <p:spPr>
            <a:xfrm flipV="1">
              <a:off x="11281312" y="7641392"/>
              <a:ext cx="72234" cy="25108"/>
            </a:xfrm>
            <a:custGeom>
              <a:avLst/>
              <a:gdLst>
                <a:gd name="connsiteX0" fmla="*/ 64125 w 72234"/>
                <a:gd name="connsiteY0" fmla="*/ 24113 h 25108"/>
                <a:gd name="connsiteX1" fmla="*/ 5222 w 72234"/>
                <a:gd name="connsiteY1" fmla="*/ 24163 h 25108"/>
                <a:gd name="connsiteX2" fmla="*/ 1450 w 72234"/>
                <a:gd name="connsiteY2" fmla="*/ 19274 h 25108"/>
                <a:gd name="connsiteX3" fmla="*/ 43385 w 72234"/>
                <a:gd name="connsiteY3" fmla="*/ 567 h 25108"/>
                <a:gd name="connsiteX4" fmla="*/ 72443 w 72234"/>
                <a:gd name="connsiteY4" fmla="*/ 19261 h 25108"/>
                <a:gd name="connsiteX5" fmla="*/ 64125 w 72234"/>
                <a:gd name="connsiteY5" fmla="*/ 24113 h 2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234" h="25108">
                  <a:moveTo>
                    <a:pt x="64125" y="24113"/>
                  </a:moveTo>
                  <a:cubicBezTo>
                    <a:pt x="46649" y="3043"/>
                    <a:pt x="25783" y="13889"/>
                    <a:pt x="5222" y="24163"/>
                  </a:cubicBezTo>
                  <a:cubicBezTo>
                    <a:pt x="2275" y="25624"/>
                    <a:pt x="-1446" y="21649"/>
                    <a:pt x="1450" y="19274"/>
                  </a:cubicBezTo>
                  <a:cubicBezTo>
                    <a:pt x="13388" y="9584"/>
                    <a:pt x="27320" y="122"/>
                    <a:pt x="43385" y="567"/>
                  </a:cubicBezTo>
                  <a:cubicBezTo>
                    <a:pt x="55679" y="884"/>
                    <a:pt x="68684" y="6891"/>
                    <a:pt x="72443" y="19261"/>
                  </a:cubicBezTo>
                  <a:cubicBezTo>
                    <a:pt x="73840" y="23820"/>
                    <a:pt x="67363" y="28024"/>
                    <a:pt x="64125" y="24113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xmlns="" id="{A1E640CD-462C-4EC4-A606-9AC9142D0523}"/>
                </a:ext>
              </a:extLst>
            </p:cNvPr>
            <p:cNvSpPr/>
            <p:nvPr/>
          </p:nvSpPr>
          <p:spPr>
            <a:xfrm flipV="1">
              <a:off x="11351579" y="7953172"/>
              <a:ext cx="86643" cy="101731"/>
            </a:xfrm>
            <a:custGeom>
              <a:avLst/>
              <a:gdLst>
                <a:gd name="connsiteX0" fmla="*/ 61098 w 86643"/>
                <a:gd name="connsiteY0" fmla="*/ 43531 h 101731"/>
                <a:gd name="connsiteX1" fmla="*/ 28472 w 86643"/>
                <a:gd name="connsiteY1" fmla="*/ 15311 h 101731"/>
                <a:gd name="connsiteX2" fmla="*/ 23113 w 86643"/>
                <a:gd name="connsiteY2" fmla="*/ 63368 h 101731"/>
                <a:gd name="connsiteX3" fmla="*/ 56031 w 86643"/>
                <a:gd name="connsiteY3" fmla="*/ 92121 h 101731"/>
                <a:gd name="connsiteX4" fmla="*/ 62178 w 86643"/>
                <a:gd name="connsiteY4" fmla="*/ 88870 h 101731"/>
                <a:gd name="connsiteX5" fmla="*/ 61098 w 86643"/>
                <a:gd name="connsiteY5" fmla="*/ 43531 h 101731"/>
                <a:gd name="connsiteX6" fmla="*/ 82523 w 86643"/>
                <a:gd name="connsiteY6" fmla="*/ 93378 h 101731"/>
                <a:gd name="connsiteX7" fmla="*/ 65696 w 86643"/>
                <a:gd name="connsiteY7" fmla="*/ 101036 h 101731"/>
                <a:gd name="connsiteX8" fmla="*/ 63410 w 86643"/>
                <a:gd name="connsiteY8" fmla="*/ 102141 h 101731"/>
                <a:gd name="connsiteX9" fmla="*/ 3783 w 86643"/>
                <a:gd name="connsiteY9" fmla="*/ 49233 h 101731"/>
                <a:gd name="connsiteX10" fmla="*/ 28066 w 86643"/>
                <a:gd name="connsiteY10" fmla="*/ 1126 h 101731"/>
                <a:gd name="connsiteX11" fmla="*/ 82879 w 86643"/>
                <a:gd name="connsiteY11" fmla="*/ 57018 h 101731"/>
                <a:gd name="connsiteX12" fmla="*/ 82523 w 86643"/>
                <a:gd name="connsiteY12" fmla="*/ 93378 h 10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643" h="101731">
                  <a:moveTo>
                    <a:pt x="61098" y="43531"/>
                  </a:moveTo>
                  <a:cubicBezTo>
                    <a:pt x="54139" y="32799"/>
                    <a:pt x="41820" y="17572"/>
                    <a:pt x="28472" y="15311"/>
                  </a:cubicBezTo>
                  <a:cubicBezTo>
                    <a:pt x="3428" y="11057"/>
                    <a:pt x="17652" y="52535"/>
                    <a:pt x="23113" y="63368"/>
                  </a:cubicBezTo>
                  <a:cubicBezTo>
                    <a:pt x="30428" y="77910"/>
                    <a:pt x="41540" y="87257"/>
                    <a:pt x="56031" y="92121"/>
                  </a:cubicBezTo>
                  <a:cubicBezTo>
                    <a:pt x="56895" y="89848"/>
                    <a:pt x="59181" y="88133"/>
                    <a:pt x="62178" y="88870"/>
                  </a:cubicBezTo>
                  <a:cubicBezTo>
                    <a:pt x="84682" y="94407"/>
                    <a:pt x="65327" y="50046"/>
                    <a:pt x="61098" y="43531"/>
                  </a:cubicBezTo>
                  <a:moveTo>
                    <a:pt x="82523" y="93378"/>
                  </a:moveTo>
                  <a:cubicBezTo>
                    <a:pt x="78243" y="99182"/>
                    <a:pt x="71995" y="101824"/>
                    <a:pt x="65696" y="101036"/>
                  </a:cubicBezTo>
                  <a:cubicBezTo>
                    <a:pt x="65073" y="101608"/>
                    <a:pt x="64337" y="102052"/>
                    <a:pt x="63410" y="102141"/>
                  </a:cubicBezTo>
                  <a:cubicBezTo>
                    <a:pt x="31952" y="104834"/>
                    <a:pt x="11619" y="76284"/>
                    <a:pt x="3783" y="49233"/>
                  </a:cubicBezTo>
                  <a:cubicBezTo>
                    <a:pt x="-2338" y="28037"/>
                    <a:pt x="-3164" y="-3954"/>
                    <a:pt x="28066" y="1126"/>
                  </a:cubicBezTo>
                  <a:cubicBezTo>
                    <a:pt x="54240" y="5367"/>
                    <a:pt x="74903" y="33676"/>
                    <a:pt x="82879" y="57018"/>
                  </a:cubicBezTo>
                  <a:cubicBezTo>
                    <a:pt x="86676" y="68118"/>
                    <a:pt x="90131" y="83091"/>
                    <a:pt x="82523" y="93378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รูปแบบอิสระ: รูปร่าง 46">
              <a:extLst>
                <a:ext uri="{FF2B5EF4-FFF2-40B4-BE49-F238E27FC236}">
                  <a16:creationId xmlns:a16="http://schemas.microsoft.com/office/drawing/2014/main" xmlns="" id="{EA04BA02-5074-4301-9F48-2A3EA8AEC87D}"/>
                </a:ext>
              </a:extLst>
            </p:cNvPr>
            <p:cNvSpPr/>
            <p:nvPr/>
          </p:nvSpPr>
          <p:spPr>
            <a:xfrm flipV="1">
              <a:off x="11363510" y="7923598"/>
              <a:ext cx="101179" cy="38662"/>
            </a:xfrm>
            <a:custGeom>
              <a:avLst/>
              <a:gdLst>
                <a:gd name="connsiteX0" fmla="*/ 60294 w 101179"/>
                <a:gd name="connsiteY0" fmla="*/ 38979 h 38662"/>
                <a:gd name="connsiteX1" fmla="*/ 1188 w 101179"/>
                <a:gd name="connsiteY1" fmla="*/ 14290 h 38662"/>
                <a:gd name="connsiteX2" fmla="*/ 4757 w 101179"/>
                <a:gd name="connsiteY2" fmla="*/ 9655 h 38662"/>
                <a:gd name="connsiteX3" fmla="*/ 53804 w 101179"/>
                <a:gd name="connsiteY3" fmla="*/ 29136 h 38662"/>
                <a:gd name="connsiteX4" fmla="*/ 93213 w 101179"/>
                <a:gd name="connsiteY4" fmla="*/ 2860 h 38662"/>
                <a:gd name="connsiteX5" fmla="*/ 101531 w 101179"/>
                <a:gd name="connsiteY5" fmla="*/ 6378 h 38662"/>
                <a:gd name="connsiteX6" fmla="*/ 60294 w 101179"/>
                <a:gd name="connsiteY6" fmla="*/ 38979 h 3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79" h="38662">
                  <a:moveTo>
                    <a:pt x="60294" y="38979"/>
                  </a:moveTo>
                  <a:cubicBezTo>
                    <a:pt x="38628" y="41074"/>
                    <a:pt x="15209" y="30635"/>
                    <a:pt x="1188" y="14290"/>
                  </a:cubicBezTo>
                  <a:cubicBezTo>
                    <a:pt x="-958" y="11775"/>
                    <a:pt x="1709" y="8042"/>
                    <a:pt x="4757" y="9655"/>
                  </a:cubicBezTo>
                  <a:cubicBezTo>
                    <a:pt x="20543" y="18011"/>
                    <a:pt x="34970" y="29187"/>
                    <a:pt x="53804" y="29136"/>
                  </a:cubicBezTo>
                  <a:cubicBezTo>
                    <a:pt x="72537" y="29086"/>
                    <a:pt x="84208" y="18214"/>
                    <a:pt x="93213" y="2860"/>
                  </a:cubicBezTo>
                  <a:cubicBezTo>
                    <a:pt x="96007" y="-1890"/>
                    <a:pt x="102268" y="1527"/>
                    <a:pt x="101531" y="6378"/>
                  </a:cubicBezTo>
                  <a:cubicBezTo>
                    <a:pt x="98674" y="25352"/>
                    <a:pt x="78100" y="37252"/>
                    <a:pt x="60294" y="38979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รูปแบบอิสระ: รูปร่าง 47">
              <a:extLst>
                <a:ext uri="{FF2B5EF4-FFF2-40B4-BE49-F238E27FC236}">
                  <a16:creationId xmlns:a16="http://schemas.microsoft.com/office/drawing/2014/main" xmlns="" id="{B1E4AC41-FD5B-49D6-B35E-F991722594C1}"/>
                </a:ext>
              </a:extLst>
            </p:cNvPr>
            <p:cNvSpPr/>
            <p:nvPr/>
          </p:nvSpPr>
          <p:spPr>
            <a:xfrm flipV="1">
              <a:off x="11334597" y="8027891"/>
              <a:ext cx="44422" cy="49742"/>
            </a:xfrm>
            <a:custGeom>
              <a:avLst/>
              <a:gdLst>
                <a:gd name="connsiteX0" fmla="*/ 42326 w 44422"/>
                <a:gd name="connsiteY0" fmla="*/ 10443 h 49742"/>
                <a:gd name="connsiteX1" fmla="*/ 18438 w 44422"/>
                <a:gd name="connsiteY1" fmla="*/ 21505 h 49742"/>
                <a:gd name="connsiteX2" fmla="*/ 12456 w 44422"/>
                <a:gd name="connsiteY2" fmla="*/ 46371 h 49742"/>
                <a:gd name="connsiteX3" fmla="*/ 7097 w 44422"/>
                <a:gd name="connsiteY3" fmla="*/ 49508 h 49742"/>
                <a:gd name="connsiteX4" fmla="*/ 39698 w 44422"/>
                <a:gd name="connsiteY4" fmla="*/ 753 h 49742"/>
                <a:gd name="connsiteX5" fmla="*/ 42326 w 44422"/>
                <a:gd name="connsiteY5" fmla="*/ 10443 h 4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22" h="49742">
                  <a:moveTo>
                    <a:pt x="42326" y="10443"/>
                  </a:moveTo>
                  <a:cubicBezTo>
                    <a:pt x="34884" y="15345"/>
                    <a:pt x="25448" y="15244"/>
                    <a:pt x="18438" y="21505"/>
                  </a:cubicBezTo>
                  <a:cubicBezTo>
                    <a:pt x="11084" y="28058"/>
                    <a:pt x="8951" y="37303"/>
                    <a:pt x="12456" y="46371"/>
                  </a:cubicBezTo>
                  <a:cubicBezTo>
                    <a:pt x="13675" y="49534"/>
                    <a:pt x="9243" y="51553"/>
                    <a:pt x="7097" y="49508"/>
                  </a:cubicBezTo>
                  <a:cubicBezTo>
                    <a:pt x="-13401" y="29963"/>
                    <a:pt x="17727" y="-1952"/>
                    <a:pt x="39698" y="753"/>
                  </a:cubicBezTo>
                  <a:cubicBezTo>
                    <a:pt x="44701" y="1375"/>
                    <a:pt x="46911" y="7420"/>
                    <a:pt x="42326" y="10443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รูปแบบอิสระ: รูปร่าง 48">
              <a:extLst>
                <a:ext uri="{FF2B5EF4-FFF2-40B4-BE49-F238E27FC236}">
                  <a16:creationId xmlns:a16="http://schemas.microsoft.com/office/drawing/2014/main" xmlns="" id="{6052F3F4-0521-448A-929C-811E8624D1CF}"/>
                </a:ext>
              </a:extLst>
            </p:cNvPr>
            <p:cNvSpPr/>
            <p:nvPr/>
          </p:nvSpPr>
          <p:spPr>
            <a:xfrm flipV="1">
              <a:off x="11214884" y="8107185"/>
              <a:ext cx="46893" cy="44256"/>
            </a:xfrm>
            <a:custGeom>
              <a:avLst/>
              <a:gdLst>
                <a:gd name="connsiteX0" fmla="*/ 32791 w 46893"/>
                <a:gd name="connsiteY0" fmla="*/ 22150 h 44256"/>
                <a:gd name="connsiteX1" fmla="*/ 17246 w 46893"/>
                <a:gd name="connsiteY1" fmla="*/ 12206 h 44256"/>
                <a:gd name="connsiteX2" fmla="*/ 13245 w 46893"/>
                <a:gd name="connsiteY2" fmla="*/ 24550 h 44256"/>
                <a:gd name="connsiteX3" fmla="*/ 28054 w 46893"/>
                <a:gd name="connsiteY3" fmla="*/ 35409 h 44256"/>
                <a:gd name="connsiteX4" fmla="*/ 30301 w 46893"/>
                <a:gd name="connsiteY4" fmla="*/ 35320 h 44256"/>
                <a:gd name="connsiteX5" fmla="*/ 36423 w 46893"/>
                <a:gd name="connsiteY5" fmla="*/ 33339 h 44256"/>
                <a:gd name="connsiteX6" fmla="*/ 32791 w 46893"/>
                <a:gd name="connsiteY6" fmla="*/ 22150 h 44256"/>
                <a:gd name="connsiteX7" fmla="*/ 28562 w 46893"/>
                <a:gd name="connsiteY7" fmla="*/ 43270 h 44256"/>
                <a:gd name="connsiteX8" fmla="*/ 27495 w 46893"/>
                <a:gd name="connsiteY8" fmla="*/ 43473 h 44256"/>
                <a:gd name="connsiteX9" fmla="*/ 431 w 46893"/>
                <a:gd name="connsiteY9" fmla="*/ 20296 h 44256"/>
                <a:gd name="connsiteX10" fmla="*/ 23228 w 46893"/>
                <a:gd name="connsiteY10" fmla="*/ 1474 h 44256"/>
                <a:gd name="connsiteX11" fmla="*/ 47205 w 46893"/>
                <a:gd name="connsiteY11" fmla="*/ 32424 h 44256"/>
                <a:gd name="connsiteX12" fmla="*/ 28562 w 46893"/>
                <a:gd name="connsiteY12" fmla="*/ 43270 h 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893" h="44256">
                  <a:moveTo>
                    <a:pt x="32791" y="22150"/>
                  </a:moveTo>
                  <a:cubicBezTo>
                    <a:pt x="29400" y="17984"/>
                    <a:pt x="23228" y="11558"/>
                    <a:pt x="17246" y="12206"/>
                  </a:cubicBezTo>
                  <a:cubicBezTo>
                    <a:pt x="11226" y="12866"/>
                    <a:pt x="11201" y="20296"/>
                    <a:pt x="13245" y="24550"/>
                  </a:cubicBezTo>
                  <a:cubicBezTo>
                    <a:pt x="15887" y="30100"/>
                    <a:pt x="22453" y="33186"/>
                    <a:pt x="28054" y="35409"/>
                  </a:cubicBezTo>
                  <a:cubicBezTo>
                    <a:pt x="28765" y="35117"/>
                    <a:pt x="29539" y="35053"/>
                    <a:pt x="30301" y="35320"/>
                  </a:cubicBezTo>
                  <a:cubicBezTo>
                    <a:pt x="32829" y="36209"/>
                    <a:pt x="35051" y="35955"/>
                    <a:pt x="36423" y="33339"/>
                  </a:cubicBezTo>
                  <a:cubicBezTo>
                    <a:pt x="38379" y="29618"/>
                    <a:pt x="35102" y="24982"/>
                    <a:pt x="32791" y="22150"/>
                  </a:cubicBezTo>
                  <a:moveTo>
                    <a:pt x="28562" y="43270"/>
                  </a:moveTo>
                  <a:cubicBezTo>
                    <a:pt x="28193" y="43308"/>
                    <a:pt x="27927" y="43550"/>
                    <a:pt x="27495" y="43473"/>
                  </a:cubicBezTo>
                  <a:cubicBezTo>
                    <a:pt x="15188" y="41365"/>
                    <a:pt x="1282" y="34444"/>
                    <a:pt x="431" y="20296"/>
                  </a:cubicBezTo>
                  <a:cubicBezTo>
                    <a:pt x="-331" y="7520"/>
                    <a:pt x="10540" y="-2475"/>
                    <a:pt x="23228" y="1474"/>
                  </a:cubicBezTo>
                  <a:cubicBezTo>
                    <a:pt x="34937" y="5119"/>
                    <a:pt x="48463" y="19470"/>
                    <a:pt x="47205" y="32424"/>
                  </a:cubicBezTo>
                  <a:cubicBezTo>
                    <a:pt x="46342" y="41137"/>
                    <a:pt x="35762" y="48109"/>
                    <a:pt x="28562" y="43270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xmlns="" id="{19D796A4-722C-403C-A3EC-BDAC918EBE43}"/>
                </a:ext>
              </a:extLst>
            </p:cNvPr>
            <p:cNvSpPr/>
            <p:nvPr/>
          </p:nvSpPr>
          <p:spPr>
            <a:xfrm flipV="1">
              <a:off x="11255776" y="8094066"/>
              <a:ext cx="34609" cy="42258"/>
            </a:xfrm>
            <a:custGeom>
              <a:avLst/>
              <a:gdLst>
                <a:gd name="connsiteX0" fmla="*/ 3648 w 34609"/>
                <a:gd name="connsiteY0" fmla="*/ 42752 h 42258"/>
                <a:gd name="connsiteX1" fmla="*/ 3648 w 34609"/>
                <a:gd name="connsiteY1" fmla="*/ 35995 h 42258"/>
                <a:gd name="connsiteX2" fmla="*/ 24514 w 34609"/>
                <a:gd name="connsiteY2" fmla="*/ 6023 h 42258"/>
                <a:gd name="connsiteX3" fmla="*/ 33188 w 34609"/>
                <a:gd name="connsiteY3" fmla="*/ 3636 h 42258"/>
                <a:gd name="connsiteX4" fmla="*/ 3648 w 34609"/>
                <a:gd name="connsiteY4" fmla="*/ 42752 h 4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09" h="42258">
                  <a:moveTo>
                    <a:pt x="3648" y="42752"/>
                  </a:moveTo>
                  <a:cubicBezTo>
                    <a:pt x="-606" y="42358"/>
                    <a:pt x="-771" y="35995"/>
                    <a:pt x="3648" y="35995"/>
                  </a:cubicBezTo>
                  <a:cubicBezTo>
                    <a:pt x="18456" y="35995"/>
                    <a:pt x="29290" y="19815"/>
                    <a:pt x="24514" y="6023"/>
                  </a:cubicBezTo>
                  <a:cubicBezTo>
                    <a:pt x="22584" y="473"/>
                    <a:pt x="31093" y="-1635"/>
                    <a:pt x="33188" y="3636"/>
                  </a:cubicBezTo>
                  <a:cubicBezTo>
                    <a:pt x="40694" y="22546"/>
                    <a:pt x="23778" y="44593"/>
                    <a:pt x="3648" y="42752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xmlns="" id="{94CF84DB-677A-4A6B-ADDB-EA28BF4ABB23}"/>
                </a:ext>
              </a:extLst>
            </p:cNvPr>
            <p:cNvSpPr/>
            <p:nvPr/>
          </p:nvSpPr>
          <p:spPr>
            <a:xfrm flipV="1">
              <a:off x="11200137" y="8143959"/>
              <a:ext cx="22296" cy="21851"/>
            </a:xfrm>
            <a:custGeom>
              <a:avLst/>
              <a:gdLst>
                <a:gd name="connsiteX0" fmla="*/ 17792 w 22296"/>
                <a:gd name="connsiteY0" fmla="*/ 12770 h 21851"/>
                <a:gd name="connsiteX1" fmla="*/ 13728 w 22296"/>
                <a:gd name="connsiteY1" fmla="*/ 11767 h 21851"/>
                <a:gd name="connsiteX2" fmla="*/ 11581 w 22296"/>
                <a:gd name="connsiteY2" fmla="*/ 13558 h 21851"/>
                <a:gd name="connsiteX3" fmla="*/ 8597 w 22296"/>
                <a:gd name="connsiteY3" fmla="*/ 19501 h 21851"/>
                <a:gd name="connsiteX4" fmla="*/ 393 w 22296"/>
                <a:gd name="connsiteY4" fmla="*/ 18384 h 21851"/>
                <a:gd name="connsiteX5" fmla="*/ 15544 w 22296"/>
                <a:gd name="connsiteY5" fmla="*/ 604 h 21851"/>
                <a:gd name="connsiteX6" fmla="*/ 17792 w 22296"/>
                <a:gd name="connsiteY6" fmla="*/ 12770 h 2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96" h="21851">
                  <a:moveTo>
                    <a:pt x="17792" y="12770"/>
                  </a:moveTo>
                  <a:cubicBezTo>
                    <a:pt x="16445" y="13050"/>
                    <a:pt x="14769" y="12821"/>
                    <a:pt x="13728" y="11767"/>
                  </a:cubicBezTo>
                  <a:cubicBezTo>
                    <a:pt x="12635" y="12618"/>
                    <a:pt x="11543" y="13596"/>
                    <a:pt x="11581" y="13558"/>
                  </a:cubicBezTo>
                  <a:cubicBezTo>
                    <a:pt x="10070" y="15196"/>
                    <a:pt x="9181" y="17406"/>
                    <a:pt x="8597" y="19501"/>
                  </a:cubicBezTo>
                  <a:cubicBezTo>
                    <a:pt x="7352" y="23959"/>
                    <a:pt x="240" y="23197"/>
                    <a:pt x="393" y="18384"/>
                  </a:cubicBezTo>
                  <a:cubicBezTo>
                    <a:pt x="634" y="10484"/>
                    <a:pt x="6539" y="553"/>
                    <a:pt x="15544" y="604"/>
                  </a:cubicBezTo>
                  <a:cubicBezTo>
                    <a:pt x="23075" y="654"/>
                    <a:pt x="25907" y="11094"/>
                    <a:pt x="17792" y="12770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รูปแบบอิสระ: รูปร่าง 51">
            <a:extLst>
              <a:ext uri="{FF2B5EF4-FFF2-40B4-BE49-F238E27FC236}">
                <a16:creationId xmlns:a16="http://schemas.microsoft.com/office/drawing/2014/main" xmlns="" id="{1BD2FEE8-FEB0-4B7E-95D3-44C24FFA58B3}"/>
              </a:ext>
            </a:extLst>
          </p:cNvPr>
          <p:cNvSpPr/>
          <p:nvPr/>
        </p:nvSpPr>
        <p:spPr>
          <a:xfrm flipV="1">
            <a:off x="6096000" y="4711906"/>
            <a:ext cx="1008174" cy="901018"/>
          </a:xfrm>
          <a:custGeom>
            <a:avLst/>
            <a:gdLst>
              <a:gd name="connsiteX0" fmla="*/ 961482 w 1008174"/>
              <a:gd name="connsiteY0" fmla="*/ 214646 h 901018"/>
              <a:gd name="connsiteX1" fmla="*/ 823446 w 1008174"/>
              <a:gd name="connsiteY1" fmla="*/ 65815 h 901018"/>
              <a:gd name="connsiteX2" fmla="*/ 312448 w 1008174"/>
              <a:gd name="connsiteY2" fmla="*/ 446916 h 901018"/>
              <a:gd name="connsiteX3" fmla="*/ 411114 w 1008174"/>
              <a:gd name="connsiteY3" fmla="*/ 570969 h 901018"/>
              <a:gd name="connsiteX4" fmla="*/ 305514 w 1008174"/>
              <a:gd name="connsiteY4" fmla="*/ 326876 h 901018"/>
              <a:gd name="connsiteX5" fmla="*/ 574157 w 1008174"/>
              <a:gd name="connsiteY5" fmla="*/ 53115 h 901018"/>
              <a:gd name="connsiteX6" fmla="*/ 580355 w 1008174"/>
              <a:gd name="connsiteY6" fmla="*/ 46981 h 901018"/>
              <a:gd name="connsiteX7" fmla="*/ 768074 w 1008174"/>
              <a:gd name="connsiteY7" fmla="*/ 67212 h 901018"/>
              <a:gd name="connsiteX8" fmla="*/ 848541 w 1008174"/>
              <a:gd name="connsiteY8" fmla="*/ 124984 h 901018"/>
              <a:gd name="connsiteX9" fmla="*/ 886603 w 1008174"/>
              <a:gd name="connsiteY9" fmla="*/ 183340 h 901018"/>
              <a:gd name="connsiteX10" fmla="*/ 910606 w 1008174"/>
              <a:gd name="connsiteY10" fmla="*/ 200244 h 901018"/>
              <a:gd name="connsiteX11" fmla="*/ 937809 w 1008174"/>
              <a:gd name="connsiteY11" fmla="*/ 227257 h 901018"/>
              <a:gd name="connsiteX12" fmla="*/ 969026 w 1008174"/>
              <a:gd name="connsiteY12" fmla="*/ 394389 h 901018"/>
              <a:gd name="connsiteX13" fmla="*/ 967273 w 1008174"/>
              <a:gd name="connsiteY13" fmla="*/ 452504 h 901018"/>
              <a:gd name="connsiteX14" fmla="*/ 926024 w 1008174"/>
              <a:gd name="connsiteY14" fmla="*/ 512498 h 901018"/>
              <a:gd name="connsiteX15" fmla="*/ 893448 w 1008174"/>
              <a:gd name="connsiteY15" fmla="*/ 623915 h 901018"/>
              <a:gd name="connsiteX16" fmla="*/ 851843 w 1008174"/>
              <a:gd name="connsiteY16" fmla="*/ 657113 h 901018"/>
              <a:gd name="connsiteX17" fmla="*/ 821299 w 1008174"/>
              <a:gd name="connsiteY17" fmla="*/ 703430 h 901018"/>
              <a:gd name="connsiteX18" fmla="*/ 790197 w 1008174"/>
              <a:gd name="connsiteY18" fmla="*/ 734558 h 901018"/>
              <a:gd name="connsiteX19" fmla="*/ 643144 w 1008174"/>
              <a:gd name="connsiteY19" fmla="*/ 779287 h 901018"/>
              <a:gd name="connsiteX20" fmla="*/ 591797 w 1008174"/>
              <a:gd name="connsiteY20" fmla="*/ 814771 h 901018"/>
              <a:gd name="connsiteX21" fmla="*/ 535244 w 1008174"/>
              <a:gd name="connsiteY21" fmla="*/ 825299 h 901018"/>
              <a:gd name="connsiteX22" fmla="*/ 342420 w 1008174"/>
              <a:gd name="connsiteY22" fmla="*/ 844946 h 901018"/>
              <a:gd name="connsiteX23" fmla="*/ 211127 w 1008174"/>
              <a:gd name="connsiteY23" fmla="*/ 814809 h 901018"/>
              <a:gd name="connsiteX24" fmla="*/ 17376 w 1008174"/>
              <a:gd name="connsiteY24" fmla="*/ 715749 h 901018"/>
              <a:gd name="connsiteX25" fmla="*/ 17465 w 1008174"/>
              <a:gd name="connsiteY25" fmla="*/ 716498 h 901018"/>
              <a:gd name="connsiteX26" fmla="*/ 32857 w 1008174"/>
              <a:gd name="connsiteY26" fmla="*/ 779681 h 901018"/>
              <a:gd name="connsiteX27" fmla="*/ 36286 w 1008174"/>
              <a:gd name="connsiteY27" fmla="*/ 784011 h 901018"/>
              <a:gd name="connsiteX28" fmla="*/ 390680 w 1008174"/>
              <a:gd name="connsiteY28" fmla="*/ 885586 h 901018"/>
              <a:gd name="connsiteX29" fmla="*/ 782869 w 1008174"/>
              <a:gd name="connsiteY29" fmla="*/ 771527 h 901018"/>
              <a:gd name="connsiteX30" fmla="*/ 981561 w 1008174"/>
              <a:gd name="connsiteY30" fmla="*/ 449875 h 901018"/>
              <a:gd name="connsiteX31" fmla="*/ 961482 w 1008174"/>
              <a:gd name="connsiteY31" fmla="*/ 214646 h 901018"/>
              <a:gd name="connsiteX32" fmla="*/ 630012 w 1008174"/>
              <a:gd name="connsiteY32" fmla="*/ 581790 h 901018"/>
              <a:gd name="connsiteX33" fmla="*/ 719610 w 1008174"/>
              <a:gd name="connsiteY33" fmla="*/ 383136 h 901018"/>
              <a:gd name="connsiteX34" fmla="*/ 601767 w 1008174"/>
              <a:gd name="connsiteY34" fmla="*/ 294110 h 901018"/>
              <a:gd name="connsiteX35" fmla="*/ 523129 w 1008174"/>
              <a:gd name="connsiteY35" fmla="*/ 327130 h 901018"/>
              <a:gd name="connsiteX36" fmla="*/ 555564 w 1008174"/>
              <a:gd name="connsiteY36" fmla="*/ 432870 h 901018"/>
              <a:gd name="connsiteX37" fmla="*/ 538902 w 1008174"/>
              <a:gd name="connsiteY37" fmla="*/ 375961 h 901018"/>
              <a:gd name="connsiteX38" fmla="*/ 596077 w 1008174"/>
              <a:gd name="connsiteY38" fmla="*/ 341798 h 901018"/>
              <a:gd name="connsiteX39" fmla="*/ 665686 w 1008174"/>
              <a:gd name="connsiteY39" fmla="*/ 379974 h 901018"/>
              <a:gd name="connsiteX40" fmla="*/ 672671 w 1008174"/>
              <a:gd name="connsiteY40" fmla="*/ 472798 h 901018"/>
              <a:gd name="connsiteX41" fmla="*/ 669445 w 1008174"/>
              <a:gd name="connsiteY41" fmla="*/ 475148 h 901018"/>
              <a:gd name="connsiteX42" fmla="*/ 616829 w 1008174"/>
              <a:gd name="connsiteY42" fmla="*/ 556910 h 901018"/>
              <a:gd name="connsiteX43" fmla="*/ 490223 w 1008174"/>
              <a:gd name="connsiteY43" fmla="*/ 559374 h 901018"/>
              <a:gd name="connsiteX44" fmla="*/ 404993 w 1008174"/>
              <a:gd name="connsiteY44" fmla="*/ 506720 h 901018"/>
              <a:gd name="connsiteX45" fmla="*/ 366969 w 1008174"/>
              <a:gd name="connsiteY45" fmla="*/ 465991 h 901018"/>
              <a:gd name="connsiteX46" fmla="*/ 355514 w 1008174"/>
              <a:gd name="connsiteY46" fmla="*/ 456034 h 901018"/>
              <a:gd name="connsiteX47" fmla="*/ 349316 w 1008174"/>
              <a:gd name="connsiteY47" fmla="*/ 428793 h 901018"/>
              <a:gd name="connsiteX48" fmla="*/ 350053 w 1008174"/>
              <a:gd name="connsiteY48" fmla="*/ 427409 h 901018"/>
              <a:gd name="connsiteX49" fmla="*/ 339880 w 1008174"/>
              <a:gd name="connsiteY49" fmla="*/ 312664 h 901018"/>
              <a:gd name="connsiteX50" fmla="*/ 402148 w 1008174"/>
              <a:gd name="connsiteY50" fmla="*/ 180127 h 901018"/>
              <a:gd name="connsiteX51" fmla="*/ 459298 w 1008174"/>
              <a:gd name="connsiteY51" fmla="*/ 132490 h 901018"/>
              <a:gd name="connsiteX52" fmla="*/ 526075 w 1008174"/>
              <a:gd name="connsiteY52" fmla="*/ 86300 h 901018"/>
              <a:gd name="connsiteX53" fmla="*/ 659806 w 1008174"/>
              <a:gd name="connsiteY53" fmla="*/ 84788 h 901018"/>
              <a:gd name="connsiteX54" fmla="*/ 662994 w 1008174"/>
              <a:gd name="connsiteY54" fmla="*/ 88675 h 901018"/>
              <a:gd name="connsiteX55" fmla="*/ 820461 w 1008174"/>
              <a:gd name="connsiteY55" fmla="*/ 142434 h 901018"/>
              <a:gd name="connsiteX56" fmla="*/ 842864 w 1008174"/>
              <a:gd name="connsiteY56" fmla="*/ 189817 h 901018"/>
              <a:gd name="connsiteX57" fmla="*/ 880291 w 1008174"/>
              <a:gd name="connsiteY57" fmla="*/ 252060 h 901018"/>
              <a:gd name="connsiteX58" fmla="*/ 906923 w 1008174"/>
              <a:gd name="connsiteY58" fmla="*/ 274640 h 901018"/>
              <a:gd name="connsiteX59" fmla="*/ 922874 w 1008174"/>
              <a:gd name="connsiteY59" fmla="*/ 411216 h 901018"/>
              <a:gd name="connsiteX60" fmla="*/ 897461 w 1008174"/>
              <a:gd name="connsiteY60" fmla="*/ 505882 h 901018"/>
              <a:gd name="connsiteX61" fmla="*/ 839270 w 1008174"/>
              <a:gd name="connsiteY61" fmla="*/ 562359 h 901018"/>
              <a:gd name="connsiteX62" fmla="*/ 834431 w 1008174"/>
              <a:gd name="connsiteY62" fmla="*/ 563781 h 901018"/>
              <a:gd name="connsiteX63" fmla="*/ 749125 w 1008174"/>
              <a:gd name="connsiteY63" fmla="*/ 705678 h 901018"/>
              <a:gd name="connsiteX64" fmla="*/ 591569 w 1008174"/>
              <a:gd name="connsiteY64" fmla="*/ 742330 h 901018"/>
              <a:gd name="connsiteX65" fmla="*/ 410645 w 1008174"/>
              <a:gd name="connsiteY65" fmla="*/ 794248 h 901018"/>
              <a:gd name="connsiteX66" fmla="*/ 322506 w 1008174"/>
              <a:gd name="connsiteY66" fmla="*/ 737974 h 901018"/>
              <a:gd name="connsiteX67" fmla="*/ 322240 w 1008174"/>
              <a:gd name="connsiteY67" fmla="*/ 735332 h 901018"/>
              <a:gd name="connsiteX68" fmla="*/ 165433 w 1008174"/>
              <a:gd name="connsiteY68" fmla="*/ 710898 h 901018"/>
              <a:gd name="connsiteX69" fmla="*/ 58676 w 1008174"/>
              <a:gd name="connsiteY69" fmla="*/ 641378 h 901018"/>
              <a:gd name="connsiteX70" fmla="*/ 16449 w 1008174"/>
              <a:gd name="connsiteY70" fmla="*/ 708828 h 901018"/>
              <a:gd name="connsiteX71" fmla="*/ 279365 w 1008174"/>
              <a:gd name="connsiteY71" fmla="*/ 830519 h 901018"/>
              <a:gd name="connsiteX72" fmla="*/ 475084 w 1008174"/>
              <a:gd name="connsiteY72" fmla="*/ 816523 h 901018"/>
              <a:gd name="connsiteX73" fmla="*/ 571109 w 1008174"/>
              <a:gd name="connsiteY73" fmla="*/ 810491 h 901018"/>
              <a:gd name="connsiteX74" fmla="*/ 648452 w 1008174"/>
              <a:gd name="connsiteY74" fmla="*/ 766562 h 901018"/>
              <a:gd name="connsiteX75" fmla="*/ 654205 w 1008174"/>
              <a:gd name="connsiteY75" fmla="*/ 769762 h 901018"/>
              <a:gd name="connsiteX76" fmla="*/ 777649 w 1008174"/>
              <a:gd name="connsiteY76" fmla="*/ 729681 h 901018"/>
              <a:gd name="connsiteX77" fmla="*/ 848439 w 1008174"/>
              <a:gd name="connsiteY77" fmla="*/ 639765 h 901018"/>
              <a:gd name="connsiteX78" fmla="*/ 874893 w 1008174"/>
              <a:gd name="connsiteY78" fmla="*/ 622899 h 901018"/>
              <a:gd name="connsiteX79" fmla="*/ 907825 w 1008174"/>
              <a:gd name="connsiteY79" fmla="*/ 543169 h 901018"/>
              <a:gd name="connsiteX80" fmla="*/ 911457 w 1008174"/>
              <a:gd name="connsiteY80" fmla="*/ 524563 h 901018"/>
              <a:gd name="connsiteX81" fmla="*/ 951411 w 1008174"/>
              <a:gd name="connsiteY81" fmla="*/ 464607 h 901018"/>
              <a:gd name="connsiteX82" fmla="*/ 951233 w 1008174"/>
              <a:gd name="connsiteY82" fmla="*/ 337607 h 901018"/>
              <a:gd name="connsiteX83" fmla="*/ 880520 w 1008174"/>
              <a:gd name="connsiteY83" fmla="*/ 192383 h 901018"/>
              <a:gd name="connsiteX84" fmla="*/ 841911 w 1008174"/>
              <a:gd name="connsiteY84" fmla="*/ 140973 h 901018"/>
              <a:gd name="connsiteX85" fmla="*/ 679580 w 1008174"/>
              <a:gd name="connsiteY85" fmla="*/ 65738 h 901018"/>
              <a:gd name="connsiteX86" fmla="*/ 589461 w 1008174"/>
              <a:gd name="connsiteY86" fmla="*/ 60150 h 901018"/>
              <a:gd name="connsiteX87" fmla="*/ 327320 w 1008174"/>
              <a:gd name="connsiteY87" fmla="*/ 278819 h 901018"/>
              <a:gd name="connsiteX88" fmla="*/ 342357 w 1008174"/>
              <a:gd name="connsiteY88" fmla="*/ 472455 h 901018"/>
              <a:gd name="connsiteX89" fmla="*/ 528615 w 1008174"/>
              <a:gd name="connsiteY89" fmla="*/ 605983 h 901018"/>
              <a:gd name="connsiteX90" fmla="*/ 531371 w 1008174"/>
              <a:gd name="connsiteY90" fmla="*/ 607507 h 901018"/>
              <a:gd name="connsiteX91" fmla="*/ 630012 w 1008174"/>
              <a:gd name="connsiteY91" fmla="*/ 581790 h 901018"/>
              <a:gd name="connsiteX92" fmla="*/ 556631 w 1008174"/>
              <a:gd name="connsiteY92" fmla="*/ 399799 h 901018"/>
              <a:gd name="connsiteX93" fmla="*/ 608435 w 1008174"/>
              <a:gd name="connsiteY93" fmla="*/ 378488 h 901018"/>
              <a:gd name="connsiteX94" fmla="*/ 626278 w 1008174"/>
              <a:gd name="connsiteY94" fmla="*/ 503367 h 901018"/>
              <a:gd name="connsiteX95" fmla="*/ 621020 w 1008174"/>
              <a:gd name="connsiteY95" fmla="*/ 504294 h 901018"/>
              <a:gd name="connsiteX96" fmla="*/ 406796 w 1008174"/>
              <a:gd name="connsiteY96" fmla="*/ 440566 h 901018"/>
              <a:gd name="connsiteX97" fmla="*/ 606809 w 1008174"/>
              <a:gd name="connsiteY97" fmla="*/ 177689 h 901018"/>
              <a:gd name="connsiteX98" fmla="*/ 826798 w 1008174"/>
              <a:gd name="connsiteY98" fmla="*/ 389309 h 901018"/>
              <a:gd name="connsiteX99" fmla="*/ 584444 w 1008174"/>
              <a:gd name="connsiteY99" fmla="*/ 668556 h 901018"/>
              <a:gd name="connsiteX100" fmla="*/ 137328 w 1008174"/>
              <a:gd name="connsiteY100" fmla="*/ 543067 h 901018"/>
              <a:gd name="connsiteX101" fmla="*/ 84597 w 1008174"/>
              <a:gd name="connsiteY101" fmla="*/ 600471 h 901018"/>
              <a:gd name="connsiteX102" fmla="*/ 67922 w 1008174"/>
              <a:gd name="connsiteY102" fmla="*/ 632704 h 901018"/>
              <a:gd name="connsiteX103" fmla="*/ 160581 w 1008174"/>
              <a:gd name="connsiteY103" fmla="*/ 696585 h 901018"/>
              <a:gd name="connsiteX104" fmla="*/ 260416 w 1008174"/>
              <a:gd name="connsiteY104" fmla="*/ 700827 h 901018"/>
              <a:gd name="connsiteX105" fmla="*/ 329174 w 1008174"/>
              <a:gd name="connsiteY105" fmla="*/ 730786 h 901018"/>
              <a:gd name="connsiteX106" fmla="*/ 334190 w 1008174"/>
              <a:gd name="connsiteY106" fmla="*/ 734748 h 901018"/>
              <a:gd name="connsiteX107" fmla="*/ 552085 w 1008174"/>
              <a:gd name="connsiteY107" fmla="*/ 740095 h 901018"/>
              <a:gd name="connsiteX108" fmla="*/ 653354 w 1008174"/>
              <a:gd name="connsiteY108" fmla="*/ 722061 h 901018"/>
              <a:gd name="connsiteX109" fmla="*/ 785752 w 1008174"/>
              <a:gd name="connsiteY109" fmla="*/ 621045 h 901018"/>
              <a:gd name="connsiteX110" fmla="*/ 832869 w 1008174"/>
              <a:gd name="connsiteY110" fmla="*/ 552262 h 901018"/>
              <a:gd name="connsiteX111" fmla="*/ 890476 w 1008174"/>
              <a:gd name="connsiteY111" fmla="*/ 484597 h 901018"/>
              <a:gd name="connsiteX112" fmla="*/ 905373 w 1008174"/>
              <a:gd name="connsiteY112" fmla="*/ 426964 h 901018"/>
              <a:gd name="connsiteX113" fmla="*/ 916321 w 1008174"/>
              <a:gd name="connsiteY113" fmla="*/ 317224 h 901018"/>
              <a:gd name="connsiteX114" fmla="*/ 851894 w 1008174"/>
              <a:gd name="connsiteY114" fmla="*/ 249609 h 901018"/>
              <a:gd name="connsiteX115" fmla="*/ 820220 w 1008174"/>
              <a:gd name="connsiteY115" fmla="*/ 178603 h 901018"/>
              <a:gd name="connsiteX116" fmla="*/ 638800 w 1008174"/>
              <a:gd name="connsiteY116" fmla="*/ 92497 h 901018"/>
              <a:gd name="connsiteX117" fmla="*/ 636781 w 1008174"/>
              <a:gd name="connsiteY117" fmla="*/ 89564 h 901018"/>
              <a:gd name="connsiteX118" fmla="*/ 512537 w 1008174"/>
              <a:gd name="connsiteY118" fmla="*/ 115535 h 901018"/>
              <a:gd name="connsiteX119" fmla="*/ 404968 w 1008174"/>
              <a:gd name="connsiteY119" fmla="*/ 195977 h 901018"/>
              <a:gd name="connsiteX120" fmla="*/ 363693 w 1008174"/>
              <a:gd name="connsiteY120" fmla="*/ 298047 h 901018"/>
              <a:gd name="connsiteX121" fmla="*/ 358244 w 1008174"/>
              <a:gd name="connsiteY121" fmla="*/ 437492 h 901018"/>
              <a:gd name="connsiteX122" fmla="*/ 357647 w 1008174"/>
              <a:gd name="connsiteY122" fmla="*/ 439296 h 901018"/>
              <a:gd name="connsiteX123" fmla="*/ 473586 w 1008174"/>
              <a:gd name="connsiteY123" fmla="*/ 539867 h 901018"/>
              <a:gd name="connsiteX124" fmla="*/ 593220 w 1008174"/>
              <a:gd name="connsiteY124" fmla="*/ 552630 h 901018"/>
              <a:gd name="connsiteX125" fmla="*/ 665064 w 1008174"/>
              <a:gd name="connsiteY125" fmla="*/ 468684 h 901018"/>
              <a:gd name="connsiteX126" fmla="*/ 666169 w 1008174"/>
              <a:gd name="connsiteY126" fmla="*/ 467515 h 901018"/>
              <a:gd name="connsiteX127" fmla="*/ 666677 w 1008174"/>
              <a:gd name="connsiteY127" fmla="*/ 397513 h 901018"/>
              <a:gd name="connsiteX128" fmla="*/ 625529 w 1008174"/>
              <a:gd name="connsiteY128" fmla="*/ 357317 h 901018"/>
              <a:gd name="connsiteX129" fmla="*/ 556822 w 1008174"/>
              <a:gd name="connsiteY129" fmla="*/ 429466 h 901018"/>
              <a:gd name="connsiteX130" fmla="*/ 556631 w 1008174"/>
              <a:gd name="connsiteY130" fmla="*/ 399799 h 901018"/>
              <a:gd name="connsiteX131" fmla="*/ 915432 w 1008174"/>
              <a:gd name="connsiteY131" fmla="*/ 656681 h 901018"/>
              <a:gd name="connsiteX132" fmla="*/ 505869 w 1008174"/>
              <a:gd name="connsiteY132" fmla="*/ 891949 h 901018"/>
              <a:gd name="connsiteX133" fmla="*/ 23815 w 1008174"/>
              <a:gd name="connsiteY133" fmla="*/ 792571 h 901018"/>
              <a:gd name="connsiteX134" fmla="*/ 20945 w 1008174"/>
              <a:gd name="connsiteY134" fmla="*/ 785688 h 901018"/>
              <a:gd name="connsiteX135" fmla="*/ 7978 w 1008174"/>
              <a:gd name="connsiteY135" fmla="*/ 726087 h 901018"/>
              <a:gd name="connsiteX136" fmla="*/ 12855 w 1008174"/>
              <a:gd name="connsiteY136" fmla="*/ 656415 h 901018"/>
              <a:gd name="connsiteX137" fmla="*/ 48478 w 1008174"/>
              <a:gd name="connsiteY137" fmla="*/ 632831 h 901018"/>
              <a:gd name="connsiteX138" fmla="*/ 82578 w 1008174"/>
              <a:gd name="connsiteY138" fmla="*/ 557914 h 901018"/>
              <a:gd name="connsiteX139" fmla="*/ 134102 w 1008174"/>
              <a:gd name="connsiteY139" fmla="*/ 535663 h 901018"/>
              <a:gd name="connsiteX140" fmla="*/ 145506 w 1008174"/>
              <a:gd name="connsiteY140" fmla="*/ 531853 h 901018"/>
              <a:gd name="connsiteX141" fmla="*/ 487759 w 1008174"/>
              <a:gd name="connsiteY141" fmla="*/ 668746 h 901018"/>
              <a:gd name="connsiteX142" fmla="*/ 805628 w 1008174"/>
              <a:gd name="connsiteY142" fmla="*/ 443233 h 901018"/>
              <a:gd name="connsiteX143" fmla="*/ 535854 w 1008174"/>
              <a:gd name="connsiteY143" fmla="*/ 212652 h 901018"/>
              <a:gd name="connsiteX144" fmla="*/ 416385 w 1008174"/>
              <a:gd name="connsiteY144" fmla="*/ 419535 h 901018"/>
              <a:gd name="connsiteX145" fmla="*/ 622481 w 1008174"/>
              <a:gd name="connsiteY145" fmla="*/ 488394 h 901018"/>
              <a:gd name="connsiteX146" fmla="*/ 630507 w 1008174"/>
              <a:gd name="connsiteY146" fmla="*/ 412308 h 901018"/>
              <a:gd name="connsiteX147" fmla="*/ 588661 w 1008174"/>
              <a:gd name="connsiteY147" fmla="*/ 390287 h 901018"/>
              <a:gd name="connsiteX148" fmla="*/ 573433 w 1008174"/>
              <a:gd name="connsiteY148" fmla="*/ 435422 h 901018"/>
              <a:gd name="connsiteX149" fmla="*/ 575402 w 1008174"/>
              <a:gd name="connsiteY149" fmla="*/ 435638 h 901018"/>
              <a:gd name="connsiteX150" fmla="*/ 578132 w 1008174"/>
              <a:gd name="connsiteY150" fmla="*/ 445570 h 901018"/>
              <a:gd name="connsiteX151" fmla="*/ 525567 w 1008174"/>
              <a:gd name="connsiteY151" fmla="*/ 305349 h 901018"/>
              <a:gd name="connsiteX152" fmla="*/ 737784 w 1008174"/>
              <a:gd name="connsiteY152" fmla="*/ 396256 h 901018"/>
              <a:gd name="connsiteX153" fmla="*/ 560416 w 1008174"/>
              <a:gd name="connsiteY153" fmla="*/ 620283 h 901018"/>
              <a:gd name="connsiteX154" fmla="*/ 303723 w 1008174"/>
              <a:gd name="connsiteY154" fmla="*/ 469839 h 901018"/>
              <a:gd name="connsiteX155" fmla="*/ 713121 w 1008174"/>
              <a:gd name="connsiteY155" fmla="*/ 3902 h 901018"/>
              <a:gd name="connsiteX156" fmla="*/ 992584 w 1008174"/>
              <a:gd name="connsiteY156" fmla="*/ 249063 h 901018"/>
              <a:gd name="connsiteX157" fmla="*/ 915432 w 1008174"/>
              <a:gd name="connsiteY157" fmla="*/ 656681 h 90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008174" h="901018">
                <a:moveTo>
                  <a:pt x="961482" y="214646"/>
                </a:moveTo>
                <a:cubicBezTo>
                  <a:pt x="932628" y="155438"/>
                  <a:pt x="877738" y="102365"/>
                  <a:pt x="823446" y="65815"/>
                </a:cubicBezTo>
                <a:cubicBezTo>
                  <a:pt x="588940" y="-92008"/>
                  <a:pt x="212435" y="168570"/>
                  <a:pt x="312448" y="446916"/>
                </a:cubicBezTo>
                <a:cubicBezTo>
                  <a:pt x="331130" y="498922"/>
                  <a:pt x="366893" y="542407"/>
                  <a:pt x="411114" y="570969"/>
                </a:cubicBezTo>
                <a:cubicBezTo>
                  <a:pt x="336870" y="515788"/>
                  <a:pt x="291531" y="416194"/>
                  <a:pt x="305514" y="326876"/>
                </a:cubicBezTo>
                <a:cubicBezTo>
                  <a:pt x="327053" y="189195"/>
                  <a:pt x="436426" y="74743"/>
                  <a:pt x="574157" y="53115"/>
                </a:cubicBezTo>
                <a:cubicBezTo>
                  <a:pt x="572214" y="50003"/>
                  <a:pt x="576024" y="45012"/>
                  <a:pt x="580355" y="46981"/>
                </a:cubicBezTo>
                <a:cubicBezTo>
                  <a:pt x="640616" y="74374"/>
                  <a:pt x="706555" y="42472"/>
                  <a:pt x="768074" y="67212"/>
                </a:cubicBezTo>
                <a:cubicBezTo>
                  <a:pt x="798439" y="79404"/>
                  <a:pt x="832552" y="96104"/>
                  <a:pt x="848541" y="124984"/>
                </a:cubicBezTo>
                <a:cubicBezTo>
                  <a:pt x="864378" y="153597"/>
                  <a:pt x="853583" y="156264"/>
                  <a:pt x="886603" y="183340"/>
                </a:cubicBezTo>
                <a:cubicBezTo>
                  <a:pt x="894147" y="189525"/>
                  <a:pt x="902960" y="194186"/>
                  <a:pt x="910606" y="200244"/>
                </a:cubicBezTo>
                <a:cubicBezTo>
                  <a:pt x="920880" y="208410"/>
                  <a:pt x="930685" y="216221"/>
                  <a:pt x="937809" y="227257"/>
                </a:cubicBezTo>
                <a:cubicBezTo>
                  <a:pt x="965648" y="270297"/>
                  <a:pt x="963819" y="344287"/>
                  <a:pt x="969026" y="394389"/>
                </a:cubicBezTo>
                <a:cubicBezTo>
                  <a:pt x="971058" y="413985"/>
                  <a:pt x="973953" y="433378"/>
                  <a:pt x="967273" y="452504"/>
                </a:cubicBezTo>
                <a:cubicBezTo>
                  <a:pt x="958967" y="476227"/>
                  <a:pt x="936806" y="490629"/>
                  <a:pt x="926024" y="512498"/>
                </a:cubicBezTo>
                <a:cubicBezTo>
                  <a:pt x="907075" y="550954"/>
                  <a:pt x="926582" y="593118"/>
                  <a:pt x="893448" y="623915"/>
                </a:cubicBezTo>
                <a:cubicBezTo>
                  <a:pt x="878665" y="637644"/>
                  <a:pt x="866219" y="641226"/>
                  <a:pt x="851843" y="657113"/>
                </a:cubicBezTo>
                <a:cubicBezTo>
                  <a:pt x="837251" y="673217"/>
                  <a:pt x="833110" y="686171"/>
                  <a:pt x="821299" y="703430"/>
                </a:cubicBezTo>
                <a:cubicBezTo>
                  <a:pt x="812486" y="716321"/>
                  <a:pt x="803507" y="726125"/>
                  <a:pt x="790197" y="734558"/>
                </a:cubicBezTo>
                <a:cubicBezTo>
                  <a:pt x="748884" y="760720"/>
                  <a:pt x="691226" y="768784"/>
                  <a:pt x="643144" y="779287"/>
                </a:cubicBezTo>
                <a:cubicBezTo>
                  <a:pt x="624310" y="788622"/>
                  <a:pt x="610949" y="805855"/>
                  <a:pt x="591797" y="814771"/>
                </a:cubicBezTo>
                <a:cubicBezTo>
                  <a:pt x="574233" y="822962"/>
                  <a:pt x="554282" y="824220"/>
                  <a:pt x="535244" y="825299"/>
                </a:cubicBezTo>
                <a:cubicBezTo>
                  <a:pt x="470538" y="828969"/>
                  <a:pt x="406949" y="840907"/>
                  <a:pt x="342420" y="844946"/>
                </a:cubicBezTo>
                <a:cubicBezTo>
                  <a:pt x="295392" y="847880"/>
                  <a:pt x="250815" y="841238"/>
                  <a:pt x="211127" y="814809"/>
                </a:cubicBezTo>
                <a:cubicBezTo>
                  <a:pt x="148326" y="773001"/>
                  <a:pt x="104231" y="697931"/>
                  <a:pt x="17376" y="715749"/>
                </a:cubicBezTo>
                <a:cubicBezTo>
                  <a:pt x="17414" y="716016"/>
                  <a:pt x="17427" y="716232"/>
                  <a:pt x="17465" y="716498"/>
                </a:cubicBezTo>
                <a:cubicBezTo>
                  <a:pt x="19357" y="728259"/>
                  <a:pt x="24856" y="776341"/>
                  <a:pt x="32857" y="779681"/>
                </a:cubicBezTo>
                <a:cubicBezTo>
                  <a:pt x="34927" y="780557"/>
                  <a:pt x="35982" y="782246"/>
                  <a:pt x="36286" y="784011"/>
                </a:cubicBezTo>
                <a:cubicBezTo>
                  <a:pt x="141836" y="855462"/>
                  <a:pt x="263312" y="887478"/>
                  <a:pt x="390680" y="885586"/>
                </a:cubicBezTo>
                <a:cubicBezTo>
                  <a:pt x="523624" y="883605"/>
                  <a:pt x="677942" y="858725"/>
                  <a:pt x="782869" y="771527"/>
                </a:cubicBezTo>
                <a:cubicBezTo>
                  <a:pt x="883923" y="687542"/>
                  <a:pt x="960377" y="581612"/>
                  <a:pt x="981561" y="449875"/>
                </a:cubicBezTo>
                <a:cubicBezTo>
                  <a:pt x="993753" y="374081"/>
                  <a:pt x="995785" y="285054"/>
                  <a:pt x="961482" y="214646"/>
                </a:cubicBezTo>
                <a:moveTo>
                  <a:pt x="630012" y="581790"/>
                </a:moveTo>
                <a:cubicBezTo>
                  <a:pt x="698579" y="543918"/>
                  <a:pt x="744947" y="461419"/>
                  <a:pt x="719610" y="383136"/>
                </a:cubicBezTo>
                <a:cubicBezTo>
                  <a:pt x="703100" y="332121"/>
                  <a:pt x="657647" y="293525"/>
                  <a:pt x="601767" y="294110"/>
                </a:cubicBezTo>
                <a:cubicBezTo>
                  <a:pt x="570309" y="294313"/>
                  <a:pt x="544096" y="305336"/>
                  <a:pt x="523129" y="327130"/>
                </a:cubicBezTo>
                <a:cubicBezTo>
                  <a:pt x="488216" y="386997"/>
                  <a:pt x="499189" y="422163"/>
                  <a:pt x="555564" y="432870"/>
                </a:cubicBezTo>
                <a:cubicBezTo>
                  <a:pt x="535613" y="421643"/>
                  <a:pt x="529974" y="396751"/>
                  <a:pt x="538902" y="375961"/>
                </a:cubicBezTo>
                <a:cubicBezTo>
                  <a:pt x="548351" y="353965"/>
                  <a:pt x="573027" y="341938"/>
                  <a:pt x="596077" y="341798"/>
                </a:cubicBezTo>
                <a:cubicBezTo>
                  <a:pt x="623941" y="341607"/>
                  <a:pt x="649290" y="358321"/>
                  <a:pt x="665686" y="379974"/>
                </a:cubicBezTo>
                <a:cubicBezTo>
                  <a:pt x="687352" y="408562"/>
                  <a:pt x="685308" y="440502"/>
                  <a:pt x="672671" y="472798"/>
                </a:cubicBezTo>
                <a:cubicBezTo>
                  <a:pt x="672036" y="474424"/>
                  <a:pt x="670753" y="475008"/>
                  <a:pt x="669445" y="475148"/>
                </a:cubicBezTo>
                <a:cubicBezTo>
                  <a:pt x="659425" y="509971"/>
                  <a:pt x="652097" y="540832"/>
                  <a:pt x="616829" y="556910"/>
                </a:cubicBezTo>
                <a:cubicBezTo>
                  <a:pt x="577510" y="574843"/>
                  <a:pt x="530418" y="572557"/>
                  <a:pt x="490223" y="559374"/>
                </a:cubicBezTo>
                <a:cubicBezTo>
                  <a:pt x="457482" y="548617"/>
                  <a:pt x="428132" y="531688"/>
                  <a:pt x="404993" y="506720"/>
                </a:cubicBezTo>
                <a:cubicBezTo>
                  <a:pt x="396814" y="497893"/>
                  <a:pt x="377231" y="477802"/>
                  <a:pt x="366969" y="465991"/>
                </a:cubicBezTo>
                <a:cubicBezTo>
                  <a:pt x="363947" y="462524"/>
                  <a:pt x="358092" y="459870"/>
                  <a:pt x="355514" y="456034"/>
                </a:cubicBezTo>
                <a:cubicBezTo>
                  <a:pt x="346065" y="441963"/>
                  <a:pt x="347538" y="444528"/>
                  <a:pt x="349316" y="428793"/>
                </a:cubicBezTo>
                <a:cubicBezTo>
                  <a:pt x="349392" y="428183"/>
                  <a:pt x="349723" y="427802"/>
                  <a:pt x="350053" y="427409"/>
                </a:cubicBezTo>
                <a:cubicBezTo>
                  <a:pt x="339436" y="388610"/>
                  <a:pt x="329390" y="351907"/>
                  <a:pt x="339880" y="312664"/>
                </a:cubicBezTo>
                <a:cubicBezTo>
                  <a:pt x="354244" y="258943"/>
                  <a:pt x="364315" y="221339"/>
                  <a:pt x="402148" y="180127"/>
                </a:cubicBezTo>
                <a:cubicBezTo>
                  <a:pt x="419154" y="161585"/>
                  <a:pt x="437429" y="145088"/>
                  <a:pt x="459298" y="132490"/>
                </a:cubicBezTo>
                <a:cubicBezTo>
                  <a:pt x="482654" y="119040"/>
                  <a:pt x="503329" y="98479"/>
                  <a:pt x="526075" y="86300"/>
                </a:cubicBezTo>
                <a:cubicBezTo>
                  <a:pt x="565750" y="65040"/>
                  <a:pt x="618417" y="73181"/>
                  <a:pt x="659806" y="84788"/>
                </a:cubicBezTo>
                <a:cubicBezTo>
                  <a:pt x="661965" y="85398"/>
                  <a:pt x="662930" y="86998"/>
                  <a:pt x="662994" y="88675"/>
                </a:cubicBezTo>
                <a:cubicBezTo>
                  <a:pt x="717439" y="93856"/>
                  <a:pt x="783453" y="104004"/>
                  <a:pt x="820461" y="142434"/>
                </a:cubicBezTo>
                <a:cubicBezTo>
                  <a:pt x="835003" y="157547"/>
                  <a:pt x="835828" y="171821"/>
                  <a:pt x="842864" y="189817"/>
                </a:cubicBezTo>
                <a:cubicBezTo>
                  <a:pt x="851678" y="212436"/>
                  <a:pt x="858256" y="232489"/>
                  <a:pt x="880291" y="252060"/>
                </a:cubicBezTo>
                <a:cubicBezTo>
                  <a:pt x="889054" y="259858"/>
                  <a:pt x="898947" y="265458"/>
                  <a:pt x="906923" y="274640"/>
                </a:cubicBezTo>
                <a:cubicBezTo>
                  <a:pt x="941886" y="314899"/>
                  <a:pt x="934761" y="363223"/>
                  <a:pt x="922874" y="411216"/>
                </a:cubicBezTo>
                <a:cubicBezTo>
                  <a:pt x="915254" y="441988"/>
                  <a:pt x="909793" y="476646"/>
                  <a:pt x="897461" y="505882"/>
                </a:cubicBezTo>
                <a:cubicBezTo>
                  <a:pt x="884431" y="536794"/>
                  <a:pt x="864632" y="540184"/>
                  <a:pt x="839270" y="562359"/>
                </a:cubicBezTo>
                <a:cubicBezTo>
                  <a:pt x="837733" y="563705"/>
                  <a:pt x="836031" y="564048"/>
                  <a:pt x="834431" y="563781"/>
                </a:cubicBezTo>
                <a:cubicBezTo>
                  <a:pt x="799735" y="607405"/>
                  <a:pt x="792559" y="669559"/>
                  <a:pt x="749125" y="705678"/>
                </a:cubicBezTo>
                <a:cubicBezTo>
                  <a:pt x="704535" y="742749"/>
                  <a:pt x="644160" y="730849"/>
                  <a:pt x="591569" y="742330"/>
                </a:cubicBezTo>
                <a:cubicBezTo>
                  <a:pt x="524627" y="756935"/>
                  <a:pt x="483784" y="798096"/>
                  <a:pt x="410645" y="794248"/>
                </a:cubicBezTo>
                <a:cubicBezTo>
                  <a:pt x="369839" y="792101"/>
                  <a:pt x="335232" y="779452"/>
                  <a:pt x="322506" y="737974"/>
                </a:cubicBezTo>
                <a:cubicBezTo>
                  <a:pt x="322227" y="736996"/>
                  <a:pt x="322151" y="736132"/>
                  <a:pt x="322240" y="735332"/>
                </a:cubicBezTo>
                <a:cubicBezTo>
                  <a:pt x="278222" y="697385"/>
                  <a:pt x="218239" y="723852"/>
                  <a:pt x="165433" y="710898"/>
                </a:cubicBezTo>
                <a:cubicBezTo>
                  <a:pt x="123078" y="700509"/>
                  <a:pt x="89842" y="670321"/>
                  <a:pt x="58676" y="641378"/>
                </a:cubicBezTo>
                <a:cubicBezTo>
                  <a:pt x="34369" y="660555"/>
                  <a:pt x="10975" y="660885"/>
                  <a:pt x="16449" y="708828"/>
                </a:cubicBezTo>
                <a:cubicBezTo>
                  <a:pt x="122545" y="675388"/>
                  <a:pt x="185384" y="811875"/>
                  <a:pt x="279365" y="830519"/>
                </a:cubicBezTo>
                <a:cubicBezTo>
                  <a:pt x="344820" y="843498"/>
                  <a:pt x="409844" y="821845"/>
                  <a:pt x="475084" y="816523"/>
                </a:cubicBezTo>
                <a:cubicBezTo>
                  <a:pt x="505755" y="814009"/>
                  <a:pt x="541518" y="819381"/>
                  <a:pt x="571109" y="810491"/>
                </a:cubicBezTo>
                <a:cubicBezTo>
                  <a:pt x="602859" y="800941"/>
                  <a:pt x="618252" y="775528"/>
                  <a:pt x="648452" y="766562"/>
                </a:cubicBezTo>
                <a:cubicBezTo>
                  <a:pt x="651437" y="765673"/>
                  <a:pt x="653545" y="767476"/>
                  <a:pt x="654205" y="769762"/>
                </a:cubicBezTo>
                <a:cubicBezTo>
                  <a:pt x="695620" y="758967"/>
                  <a:pt x="742458" y="750712"/>
                  <a:pt x="777649" y="729681"/>
                </a:cubicBezTo>
                <a:cubicBezTo>
                  <a:pt x="816423" y="706503"/>
                  <a:pt x="817959" y="667260"/>
                  <a:pt x="848439" y="639765"/>
                </a:cubicBezTo>
                <a:cubicBezTo>
                  <a:pt x="856694" y="633263"/>
                  <a:pt x="865508" y="627637"/>
                  <a:pt x="874893" y="622899"/>
                </a:cubicBezTo>
                <a:cubicBezTo>
                  <a:pt x="897804" y="599519"/>
                  <a:pt x="908777" y="572938"/>
                  <a:pt x="907825" y="543169"/>
                </a:cubicBezTo>
                <a:cubicBezTo>
                  <a:pt x="909831" y="537302"/>
                  <a:pt x="909437" y="530545"/>
                  <a:pt x="911457" y="524563"/>
                </a:cubicBezTo>
                <a:cubicBezTo>
                  <a:pt x="919775" y="499849"/>
                  <a:pt x="939943" y="487352"/>
                  <a:pt x="951411" y="464607"/>
                </a:cubicBezTo>
                <a:cubicBezTo>
                  <a:pt x="971502" y="424729"/>
                  <a:pt x="956999" y="378653"/>
                  <a:pt x="951233" y="337607"/>
                </a:cubicBezTo>
                <a:cubicBezTo>
                  <a:pt x="942064" y="272139"/>
                  <a:pt x="934431" y="235855"/>
                  <a:pt x="880520" y="192383"/>
                </a:cubicBezTo>
                <a:cubicBezTo>
                  <a:pt x="859488" y="175428"/>
                  <a:pt x="854789" y="162741"/>
                  <a:pt x="841911" y="140973"/>
                </a:cubicBezTo>
                <a:cubicBezTo>
                  <a:pt x="808193" y="83963"/>
                  <a:pt x="745061" y="62360"/>
                  <a:pt x="679580" y="65738"/>
                </a:cubicBezTo>
                <a:cubicBezTo>
                  <a:pt x="646839" y="67428"/>
                  <a:pt x="618849" y="70158"/>
                  <a:pt x="589461" y="60150"/>
                </a:cubicBezTo>
                <a:cubicBezTo>
                  <a:pt x="468493" y="86503"/>
                  <a:pt x="367122" y="156289"/>
                  <a:pt x="327320" y="278819"/>
                </a:cubicBezTo>
                <a:cubicBezTo>
                  <a:pt x="305781" y="345087"/>
                  <a:pt x="304269" y="412296"/>
                  <a:pt x="342357" y="472455"/>
                </a:cubicBezTo>
                <a:cubicBezTo>
                  <a:pt x="386387" y="541962"/>
                  <a:pt x="442623" y="598541"/>
                  <a:pt x="528615" y="605983"/>
                </a:cubicBezTo>
                <a:cubicBezTo>
                  <a:pt x="529860" y="606097"/>
                  <a:pt x="530761" y="606694"/>
                  <a:pt x="531371" y="607507"/>
                </a:cubicBezTo>
                <a:cubicBezTo>
                  <a:pt x="564378" y="607482"/>
                  <a:pt x="597970" y="599493"/>
                  <a:pt x="630012" y="581790"/>
                </a:cubicBezTo>
                <a:moveTo>
                  <a:pt x="556631" y="399799"/>
                </a:moveTo>
                <a:cubicBezTo>
                  <a:pt x="565267" y="379517"/>
                  <a:pt x="588381" y="372722"/>
                  <a:pt x="608435" y="378488"/>
                </a:cubicBezTo>
                <a:cubicBezTo>
                  <a:pt x="663451" y="394300"/>
                  <a:pt x="655158" y="468176"/>
                  <a:pt x="626278" y="503367"/>
                </a:cubicBezTo>
                <a:cubicBezTo>
                  <a:pt x="624932" y="505005"/>
                  <a:pt x="622811" y="505069"/>
                  <a:pt x="621020" y="504294"/>
                </a:cubicBezTo>
                <a:cubicBezTo>
                  <a:pt x="564429" y="574525"/>
                  <a:pt x="439181" y="514391"/>
                  <a:pt x="406796" y="440566"/>
                </a:cubicBezTo>
                <a:cubicBezTo>
                  <a:pt x="349075" y="309032"/>
                  <a:pt x="485409" y="189512"/>
                  <a:pt x="606809" y="177689"/>
                </a:cubicBezTo>
                <a:cubicBezTo>
                  <a:pt x="729173" y="165789"/>
                  <a:pt x="827891" y="269472"/>
                  <a:pt x="826798" y="389309"/>
                </a:cubicBezTo>
                <a:cubicBezTo>
                  <a:pt x="825528" y="528856"/>
                  <a:pt x="711609" y="632767"/>
                  <a:pt x="584444" y="668556"/>
                </a:cubicBezTo>
                <a:cubicBezTo>
                  <a:pt x="426850" y="712904"/>
                  <a:pt x="249265" y="661495"/>
                  <a:pt x="137328" y="543067"/>
                </a:cubicBezTo>
                <a:cubicBezTo>
                  <a:pt x="105666" y="549633"/>
                  <a:pt x="93259" y="570093"/>
                  <a:pt x="84597" y="600471"/>
                </a:cubicBezTo>
                <a:cubicBezTo>
                  <a:pt x="80914" y="613387"/>
                  <a:pt x="76660" y="623268"/>
                  <a:pt x="67922" y="632704"/>
                </a:cubicBezTo>
                <a:cubicBezTo>
                  <a:pt x="95278" y="657875"/>
                  <a:pt x="124412" y="685333"/>
                  <a:pt x="160581" y="696585"/>
                </a:cubicBezTo>
                <a:cubicBezTo>
                  <a:pt x="193678" y="706884"/>
                  <a:pt x="226837" y="698960"/>
                  <a:pt x="260416" y="700827"/>
                </a:cubicBezTo>
                <a:cubicBezTo>
                  <a:pt x="288724" y="702414"/>
                  <a:pt x="312346" y="710021"/>
                  <a:pt x="329174" y="730786"/>
                </a:cubicBezTo>
                <a:cubicBezTo>
                  <a:pt x="331244" y="731091"/>
                  <a:pt x="333225" y="732297"/>
                  <a:pt x="334190" y="734748"/>
                </a:cubicBezTo>
                <a:cubicBezTo>
                  <a:pt x="371744" y="829947"/>
                  <a:pt x="500345" y="762294"/>
                  <a:pt x="552085" y="740095"/>
                </a:cubicBezTo>
                <a:cubicBezTo>
                  <a:pt x="584698" y="726099"/>
                  <a:pt x="618671" y="725591"/>
                  <a:pt x="653354" y="722061"/>
                </a:cubicBezTo>
                <a:cubicBezTo>
                  <a:pt x="726049" y="714657"/>
                  <a:pt x="756339" y="682996"/>
                  <a:pt x="785752" y="621045"/>
                </a:cubicBezTo>
                <a:cubicBezTo>
                  <a:pt x="798884" y="593359"/>
                  <a:pt x="809780" y="570715"/>
                  <a:pt x="832869" y="552262"/>
                </a:cubicBezTo>
                <a:cubicBezTo>
                  <a:pt x="858015" y="528996"/>
                  <a:pt x="872366" y="528754"/>
                  <a:pt x="890476" y="484597"/>
                </a:cubicBezTo>
                <a:cubicBezTo>
                  <a:pt x="897766" y="466791"/>
                  <a:pt x="900573" y="445722"/>
                  <a:pt x="905373" y="426964"/>
                </a:cubicBezTo>
                <a:cubicBezTo>
                  <a:pt x="914416" y="391658"/>
                  <a:pt x="927891" y="353711"/>
                  <a:pt x="916321" y="317224"/>
                </a:cubicBezTo>
                <a:cubicBezTo>
                  <a:pt x="902808" y="274615"/>
                  <a:pt x="878030" y="275745"/>
                  <a:pt x="851894" y="249609"/>
                </a:cubicBezTo>
                <a:cubicBezTo>
                  <a:pt x="828475" y="226177"/>
                  <a:pt x="830989" y="210417"/>
                  <a:pt x="820220" y="178603"/>
                </a:cubicBezTo>
                <a:cubicBezTo>
                  <a:pt x="797817" y="112335"/>
                  <a:pt x="699875" y="105870"/>
                  <a:pt x="638800" y="92497"/>
                </a:cubicBezTo>
                <a:cubicBezTo>
                  <a:pt x="637327" y="92167"/>
                  <a:pt x="636756" y="90872"/>
                  <a:pt x="636781" y="89564"/>
                </a:cubicBezTo>
                <a:cubicBezTo>
                  <a:pt x="588991" y="81702"/>
                  <a:pt x="561267" y="87138"/>
                  <a:pt x="512537" y="115535"/>
                </a:cubicBezTo>
                <a:cubicBezTo>
                  <a:pt x="473649" y="138205"/>
                  <a:pt x="433479" y="159782"/>
                  <a:pt x="404968" y="195977"/>
                </a:cubicBezTo>
                <a:cubicBezTo>
                  <a:pt x="380444" y="227104"/>
                  <a:pt x="376380" y="262918"/>
                  <a:pt x="363693" y="298047"/>
                </a:cubicBezTo>
                <a:cubicBezTo>
                  <a:pt x="344427" y="351437"/>
                  <a:pt x="353304" y="385080"/>
                  <a:pt x="358244" y="437492"/>
                </a:cubicBezTo>
                <a:cubicBezTo>
                  <a:pt x="358320" y="438254"/>
                  <a:pt x="358079" y="438864"/>
                  <a:pt x="357647" y="439296"/>
                </a:cubicBezTo>
                <a:cubicBezTo>
                  <a:pt x="374450" y="473179"/>
                  <a:pt x="457571" y="533199"/>
                  <a:pt x="473586" y="539867"/>
                </a:cubicBezTo>
                <a:cubicBezTo>
                  <a:pt x="512207" y="555958"/>
                  <a:pt x="551399" y="563781"/>
                  <a:pt x="593220" y="552630"/>
                </a:cubicBezTo>
                <a:cubicBezTo>
                  <a:pt x="637391" y="540845"/>
                  <a:pt x="649570" y="506898"/>
                  <a:pt x="665064" y="468684"/>
                </a:cubicBezTo>
                <a:cubicBezTo>
                  <a:pt x="665305" y="468099"/>
                  <a:pt x="665762" y="467845"/>
                  <a:pt x="666169" y="467515"/>
                </a:cubicBezTo>
                <a:cubicBezTo>
                  <a:pt x="671338" y="444096"/>
                  <a:pt x="678526" y="420347"/>
                  <a:pt x="666677" y="397513"/>
                </a:cubicBezTo>
                <a:cubicBezTo>
                  <a:pt x="657876" y="380571"/>
                  <a:pt x="642648" y="365725"/>
                  <a:pt x="625529" y="357317"/>
                </a:cubicBezTo>
                <a:cubicBezTo>
                  <a:pt x="576672" y="333365"/>
                  <a:pt x="520068" y="381282"/>
                  <a:pt x="556822" y="429466"/>
                </a:cubicBezTo>
                <a:cubicBezTo>
                  <a:pt x="552720" y="420424"/>
                  <a:pt x="552389" y="409756"/>
                  <a:pt x="556631" y="399799"/>
                </a:cubicBezTo>
                <a:moveTo>
                  <a:pt x="915432" y="656681"/>
                </a:moveTo>
                <a:cubicBezTo>
                  <a:pt x="811431" y="798464"/>
                  <a:pt x="677167" y="866917"/>
                  <a:pt x="505869" y="891949"/>
                </a:cubicBezTo>
                <a:cubicBezTo>
                  <a:pt x="338572" y="916396"/>
                  <a:pt x="162080" y="896533"/>
                  <a:pt x="23815" y="792571"/>
                </a:cubicBezTo>
                <a:cubicBezTo>
                  <a:pt x="21389" y="790742"/>
                  <a:pt x="20665" y="788126"/>
                  <a:pt x="20945" y="785688"/>
                </a:cubicBezTo>
                <a:cubicBezTo>
                  <a:pt x="4104" y="773864"/>
                  <a:pt x="12956" y="746673"/>
                  <a:pt x="7978" y="726087"/>
                </a:cubicBezTo>
                <a:cubicBezTo>
                  <a:pt x="1641" y="699925"/>
                  <a:pt x="-8100" y="678513"/>
                  <a:pt x="12855" y="656415"/>
                </a:cubicBezTo>
                <a:cubicBezTo>
                  <a:pt x="22913" y="645798"/>
                  <a:pt x="37632" y="642064"/>
                  <a:pt x="48478" y="632831"/>
                </a:cubicBezTo>
                <a:cubicBezTo>
                  <a:pt x="80825" y="605297"/>
                  <a:pt x="65814" y="586755"/>
                  <a:pt x="82578" y="557914"/>
                </a:cubicBezTo>
                <a:cubicBezTo>
                  <a:pt x="94173" y="537962"/>
                  <a:pt x="113325" y="532793"/>
                  <a:pt x="134102" y="535663"/>
                </a:cubicBezTo>
                <a:cubicBezTo>
                  <a:pt x="135067" y="530964"/>
                  <a:pt x="140998" y="527446"/>
                  <a:pt x="145506" y="531853"/>
                </a:cubicBezTo>
                <a:cubicBezTo>
                  <a:pt x="237543" y="621858"/>
                  <a:pt x="357673" y="674487"/>
                  <a:pt x="487759" y="668746"/>
                </a:cubicBezTo>
                <a:cubicBezTo>
                  <a:pt x="623535" y="662739"/>
                  <a:pt x="772315" y="584672"/>
                  <a:pt x="805628" y="443233"/>
                </a:cubicBezTo>
                <a:cubicBezTo>
                  <a:pt x="844820" y="276761"/>
                  <a:pt x="695252" y="143323"/>
                  <a:pt x="535854" y="212652"/>
                </a:cubicBezTo>
                <a:cubicBezTo>
                  <a:pt x="457876" y="246574"/>
                  <a:pt x="389016" y="329568"/>
                  <a:pt x="416385" y="419535"/>
                </a:cubicBezTo>
                <a:cubicBezTo>
                  <a:pt x="439639" y="496027"/>
                  <a:pt x="565280" y="564581"/>
                  <a:pt x="622481" y="488394"/>
                </a:cubicBezTo>
                <a:cubicBezTo>
                  <a:pt x="633047" y="463921"/>
                  <a:pt x="644223" y="438445"/>
                  <a:pt x="630507" y="412308"/>
                </a:cubicBezTo>
                <a:cubicBezTo>
                  <a:pt x="622506" y="397068"/>
                  <a:pt x="606148" y="386807"/>
                  <a:pt x="588661" y="390287"/>
                </a:cubicBezTo>
                <a:cubicBezTo>
                  <a:pt x="567007" y="394592"/>
                  <a:pt x="560949" y="419166"/>
                  <a:pt x="573433" y="435422"/>
                </a:cubicBezTo>
                <a:cubicBezTo>
                  <a:pt x="574119" y="435486"/>
                  <a:pt x="574716" y="435575"/>
                  <a:pt x="575402" y="435638"/>
                </a:cubicBezTo>
                <a:cubicBezTo>
                  <a:pt x="581879" y="434216"/>
                  <a:pt x="584444" y="443499"/>
                  <a:pt x="578132" y="445570"/>
                </a:cubicBezTo>
                <a:cubicBezTo>
                  <a:pt x="488102" y="475097"/>
                  <a:pt x="462880" y="354295"/>
                  <a:pt x="525567" y="305349"/>
                </a:cubicBezTo>
                <a:cubicBezTo>
                  <a:pt x="606999" y="241748"/>
                  <a:pt x="719102" y="302822"/>
                  <a:pt x="737784" y="396256"/>
                </a:cubicBezTo>
                <a:cubicBezTo>
                  <a:pt x="760212" y="508473"/>
                  <a:pt x="665267" y="603938"/>
                  <a:pt x="560416" y="620283"/>
                </a:cubicBezTo>
                <a:cubicBezTo>
                  <a:pt x="450751" y="637403"/>
                  <a:pt x="347564" y="568886"/>
                  <a:pt x="303723" y="469839"/>
                </a:cubicBezTo>
                <a:cubicBezTo>
                  <a:pt x="193779" y="221440"/>
                  <a:pt x="470601" y="-32890"/>
                  <a:pt x="713121" y="3902"/>
                </a:cubicBezTo>
                <a:cubicBezTo>
                  <a:pt x="832806" y="22063"/>
                  <a:pt x="958663" y="132655"/>
                  <a:pt x="992584" y="249063"/>
                </a:cubicBezTo>
                <a:cubicBezTo>
                  <a:pt x="1031192" y="381587"/>
                  <a:pt x="995963" y="546852"/>
                  <a:pt x="915432" y="656681"/>
                </a:cubicBezTo>
              </a:path>
            </a:pathLst>
          </a:custGeom>
          <a:solidFill>
            <a:schemeClr val="bg1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3" name="กลุ่ม 52">
            <a:extLst>
              <a:ext uri="{FF2B5EF4-FFF2-40B4-BE49-F238E27FC236}">
                <a16:creationId xmlns:a16="http://schemas.microsoft.com/office/drawing/2014/main" xmlns="" id="{40012547-2A94-4199-84F8-86D75017659D}"/>
              </a:ext>
            </a:extLst>
          </p:cNvPr>
          <p:cNvGrpSpPr/>
          <p:nvPr/>
        </p:nvGrpSpPr>
        <p:grpSpPr>
          <a:xfrm>
            <a:off x="4544661" y="1598430"/>
            <a:ext cx="954423" cy="685312"/>
            <a:chOff x="11300375" y="4046959"/>
            <a:chExt cx="954423" cy="685312"/>
          </a:xfrm>
          <a:solidFill>
            <a:schemeClr val="bg1"/>
          </a:solidFill>
        </p:grpSpPr>
        <p:sp>
          <p:nvSpPr>
            <p:cNvPr id="54" name="รูปแบบอิสระ: รูปร่าง 53">
              <a:extLst>
                <a:ext uri="{FF2B5EF4-FFF2-40B4-BE49-F238E27FC236}">
                  <a16:creationId xmlns:a16="http://schemas.microsoft.com/office/drawing/2014/main" xmlns="" id="{89357508-7CDE-4242-8CD9-09155166F31B}"/>
                </a:ext>
              </a:extLst>
            </p:cNvPr>
            <p:cNvSpPr/>
            <p:nvPr/>
          </p:nvSpPr>
          <p:spPr>
            <a:xfrm flipV="1">
              <a:off x="11300375" y="4236723"/>
              <a:ext cx="614864" cy="176025"/>
            </a:xfrm>
            <a:custGeom>
              <a:avLst/>
              <a:gdLst>
                <a:gd name="connsiteX0" fmla="*/ 612284 w 614864"/>
                <a:gd name="connsiteY0" fmla="*/ 140012 h 176025"/>
                <a:gd name="connsiteX1" fmla="*/ 2416 w 614864"/>
                <a:gd name="connsiteY1" fmla="*/ 11069 h 176025"/>
                <a:gd name="connsiteX2" fmla="*/ 11586 w 614864"/>
                <a:gd name="connsiteY2" fmla="*/ 1900 h 176025"/>
                <a:gd name="connsiteX3" fmla="*/ 609909 w 614864"/>
                <a:gd name="connsiteY3" fmla="*/ 131439 h 176025"/>
                <a:gd name="connsiteX4" fmla="*/ 612284 w 614864"/>
                <a:gd name="connsiteY4" fmla="*/ 140012 h 17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864" h="176025">
                  <a:moveTo>
                    <a:pt x="612284" y="140012"/>
                  </a:moveTo>
                  <a:cubicBezTo>
                    <a:pt x="409299" y="218460"/>
                    <a:pt x="156036" y="166783"/>
                    <a:pt x="2416" y="11069"/>
                  </a:cubicBezTo>
                  <a:cubicBezTo>
                    <a:pt x="-3514" y="5036"/>
                    <a:pt x="5312" y="-3447"/>
                    <a:pt x="11586" y="1900"/>
                  </a:cubicBezTo>
                  <a:cubicBezTo>
                    <a:pt x="181753" y="146476"/>
                    <a:pt x="394593" y="194368"/>
                    <a:pt x="609909" y="131439"/>
                  </a:cubicBezTo>
                  <a:cubicBezTo>
                    <a:pt x="615522" y="129801"/>
                    <a:pt x="617503" y="137993"/>
                    <a:pt x="612284" y="140012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กลุ่ม 54">
              <a:extLst>
                <a:ext uri="{FF2B5EF4-FFF2-40B4-BE49-F238E27FC236}">
                  <a16:creationId xmlns:a16="http://schemas.microsoft.com/office/drawing/2014/main" xmlns="" id="{7FDE0C45-2006-44D5-8B8F-40FAAF5850EE}"/>
                </a:ext>
              </a:extLst>
            </p:cNvPr>
            <p:cNvGrpSpPr/>
            <p:nvPr/>
          </p:nvGrpSpPr>
          <p:grpSpPr>
            <a:xfrm>
              <a:off x="11433072" y="4046959"/>
              <a:ext cx="821726" cy="685312"/>
              <a:chOff x="11433072" y="4046959"/>
              <a:chExt cx="821726" cy="685312"/>
            </a:xfrm>
            <a:grpFill/>
          </p:grpSpPr>
          <p:sp>
            <p:nvSpPr>
              <p:cNvPr id="57" name="รูปแบบอิสระ: รูปร่าง 56">
                <a:extLst>
                  <a:ext uri="{FF2B5EF4-FFF2-40B4-BE49-F238E27FC236}">
                    <a16:creationId xmlns:a16="http://schemas.microsoft.com/office/drawing/2014/main" xmlns="" id="{D8CA4911-7C7F-4D6E-A791-A4B6E65B7377}"/>
                  </a:ext>
                </a:extLst>
              </p:cNvPr>
              <p:cNvSpPr/>
              <p:nvPr/>
            </p:nvSpPr>
            <p:spPr>
              <a:xfrm flipV="1">
                <a:off x="11826284" y="4046959"/>
                <a:ext cx="428514" cy="390560"/>
              </a:xfrm>
              <a:custGeom>
                <a:avLst/>
                <a:gdLst>
                  <a:gd name="connsiteX0" fmla="*/ 296639 w 428514"/>
                  <a:gd name="connsiteY0" fmla="*/ 165047 h 390560"/>
                  <a:gd name="connsiteX1" fmla="*/ 292867 w 428514"/>
                  <a:gd name="connsiteY1" fmla="*/ 154836 h 390560"/>
                  <a:gd name="connsiteX2" fmla="*/ 288625 w 428514"/>
                  <a:gd name="connsiteY2" fmla="*/ 145159 h 390560"/>
                  <a:gd name="connsiteX3" fmla="*/ 314965 w 428514"/>
                  <a:gd name="connsiteY3" fmla="*/ 32993 h 390560"/>
                  <a:gd name="connsiteX4" fmla="*/ 215130 w 428514"/>
                  <a:gd name="connsiteY4" fmla="*/ 112406 h 390560"/>
                  <a:gd name="connsiteX5" fmla="*/ 210291 w 428514"/>
                  <a:gd name="connsiteY5" fmla="*/ 113777 h 390560"/>
                  <a:gd name="connsiteX6" fmla="*/ 195712 w 428514"/>
                  <a:gd name="connsiteY6" fmla="*/ 116635 h 390560"/>
                  <a:gd name="connsiteX7" fmla="*/ 105021 w 428514"/>
                  <a:gd name="connsiteY7" fmla="*/ 33933 h 390560"/>
                  <a:gd name="connsiteX8" fmla="*/ 141038 w 428514"/>
                  <a:gd name="connsiteY8" fmla="*/ 153681 h 390560"/>
                  <a:gd name="connsiteX9" fmla="*/ 144594 w 428514"/>
                  <a:gd name="connsiteY9" fmla="*/ 170153 h 390560"/>
                  <a:gd name="connsiteX10" fmla="*/ 36784 w 428514"/>
                  <a:gd name="connsiteY10" fmla="*/ 229042 h 390560"/>
                  <a:gd name="connsiteX11" fmla="*/ 160380 w 428514"/>
                  <a:gd name="connsiteY11" fmla="*/ 240701 h 390560"/>
                  <a:gd name="connsiteX12" fmla="*/ 170997 w 428514"/>
                  <a:gd name="connsiteY12" fmla="*/ 241488 h 390560"/>
                  <a:gd name="connsiteX13" fmla="*/ 201503 w 428514"/>
                  <a:gd name="connsiteY13" fmla="*/ 357261 h 390560"/>
                  <a:gd name="connsiteX14" fmla="*/ 248099 w 428514"/>
                  <a:gd name="connsiteY14" fmla="*/ 241438 h 390560"/>
                  <a:gd name="connsiteX15" fmla="*/ 256938 w 428514"/>
                  <a:gd name="connsiteY15" fmla="*/ 237805 h 390560"/>
                  <a:gd name="connsiteX16" fmla="*/ 395051 w 428514"/>
                  <a:gd name="connsiteY16" fmla="*/ 244752 h 390560"/>
                  <a:gd name="connsiteX17" fmla="*/ 296639 w 428514"/>
                  <a:gd name="connsiteY17" fmla="*/ 165047 h 390560"/>
                  <a:gd name="connsiteX18" fmla="*/ 419943 w 428514"/>
                  <a:gd name="connsiteY18" fmla="*/ 266165 h 390560"/>
                  <a:gd name="connsiteX19" fmla="*/ 262628 w 428514"/>
                  <a:gd name="connsiteY19" fmla="*/ 249655 h 390560"/>
                  <a:gd name="connsiteX20" fmla="*/ 208729 w 428514"/>
                  <a:gd name="connsiteY20" fmla="*/ 384884 h 390560"/>
                  <a:gd name="connsiteX21" fmla="*/ 192816 w 428514"/>
                  <a:gd name="connsiteY21" fmla="*/ 384884 h 390560"/>
                  <a:gd name="connsiteX22" fmla="*/ 160761 w 428514"/>
                  <a:gd name="connsiteY22" fmla="*/ 253477 h 390560"/>
                  <a:gd name="connsiteX23" fmla="*/ 9809 w 428514"/>
                  <a:gd name="connsiteY23" fmla="*/ 244917 h 390560"/>
                  <a:gd name="connsiteX24" fmla="*/ 5021 w 428514"/>
                  <a:gd name="connsiteY24" fmla="*/ 227252 h 390560"/>
                  <a:gd name="connsiteX25" fmla="*/ 129545 w 428514"/>
                  <a:gd name="connsiteY25" fmla="*/ 156970 h 390560"/>
                  <a:gd name="connsiteX26" fmla="*/ 78300 w 428514"/>
                  <a:gd name="connsiteY26" fmla="*/ 11822 h 390560"/>
                  <a:gd name="connsiteX27" fmla="*/ 91686 w 428514"/>
                  <a:gd name="connsiteY27" fmla="*/ 1510 h 390560"/>
                  <a:gd name="connsiteX28" fmla="*/ 208069 w 428514"/>
                  <a:gd name="connsiteY28" fmla="*/ 102741 h 390560"/>
                  <a:gd name="connsiteX29" fmla="*/ 321619 w 428514"/>
                  <a:gd name="connsiteY29" fmla="*/ 6272 h 390560"/>
                  <a:gd name="connsiteX30" fmla="*/ 334840 w 428514"/>
                  <a:gd name="connsiteY30" fmla="*/ 13854 h 390560"/>
                  <a:gd name="connsiteX31" fmla="*/ 305783 w 428514"/>
                  <a:gd name="connsiteY31" fmla="*/ 149185 h 390560"/>
                  <a:gd name="connsiteX32" fmla="*/ 305897 w 428514"/>
                  <a:gd name="connsiteY32" fmla="*/ 149223 h 390560"/>
                  <a:gd name="connsiteX33" fmla="*/ 426585 w 428514"/>
                  <a:gd name="connsiteY33" fmla="*/ 250112 h 390560"/>
                  <a:gd name="connsiteX34" fmla="*/ 419943 w 428514"/>
                  <a:gd name="connsiteY34" fmla="*/ 266165 h 39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514" h="390560">
                    <a:moveTo>
                      <a:pt x="296639" y="165047"/>
                    </a:moveTo>
                    <a:cubicBezTo>
                      <a:pt x="292651" y="162482"/>
                      <a:pt x="291851" y="158405"/>
                      <a:pt x="292867" y="154836"/>
                    </a:cubicBezTo>
                    <a:cubicBezTo>
                      <a:pt x="289400" y="153274"/>
                      <a:pt x="286974" y="149871"/>
                      <a:pt x="288625" y="145159"/>
                    </a:cubicBezTo>
                    <a:cubicBezTo>
                      <a:pt x="301541" y="108596"/>
                      <a:pt x="310189" y="71283"/>
                      <a:pt x="314965" y="32993"/>
                    </a:cubicBezTo>
                    <a:cubicBezTo>
                      <a:pt x="280865" y="58469"/>
                      <a:pt x="248632" y="86079"/>
                      <a:pt x="215130" y="112406"/>
                    </a:cubicBezTo>
                    <a:cubicBezTo>
                      <a:pt x="213542" y="113650"/>
                      <a:pt x="211841" y="113981"/>
                      <a:pt x="210291" y="113777"/>
                    </a:cubicBezTo>
                    <a:cubicBezTo>
                      <a:pt x="207802" y="119073"/>
                      <a:pt x="200868" y="122197"/>
                      <a:pt x="195712" y="116635"/>
                    </a:cubicBezTo>
                    <a:cubicBezTo>
                      <a:pt x="167530" y="86333"/>
                      <a:pt x="137673" y="58812"/>
                      <a:pt x="105021" y="33933"/>
                    </a:cubicBezTo>
                    <a:cubicBezTo>
                      <a:pt x="118572" y="73341"/>
                      <a:pt x="132669" y="113155"/>
                      <a:pt x="141038" y="153681"/>
                    </a:cubicBezTo>
                    <a:cubicBezTo>
                      <a:pt x="148785" y="155192"/>
                      <a:pt x="153370" y="166190"/>
                      <a:pt x="144594" y="170153"/>
                    </a:cubicBezTo>
                    <a:cubicBezTo>
                      <a:pt x="107078" y="187120"/>
                      <a:pt x="71290" y="206830"/>
                      <a:pt x="36784" y="229042"/>
                    </a:cubicBezTo>
                    <a:cubicBezTo>
                      <a:pt x="77970" y="233335"/>
                      <a:pt x="119384" y="235177"/>
                      <a:pt x="160380" y="240701"/>
                    </a:cubicBezTo>
                    <a:cubicBezTo>
                      <a:pt x="162184" y="236447"/>
                      <a:pt x="169689" y="236193"/>
                      <a:pt x="170997" y="241488"/>
                    </a:cubicBezTo>
                    <a:cubicBezTo>
                      <a:pt x="180713" y="280376"/>
                      <a:pt x="189933" y="319022"/>
                      <a:pt x="201503" y="357261"/>
                    </a:cubicBezTo>
                    <a:cubicBezTo>
                      <a:pt x="215803" y="318184"/>
                      <a:pt x="229176" y="278445"/>
                      <a:pt x="248099" y="241438"/>
                    </a:cubicBezTo>
                    <a:cubicBezTo>
                      <a:pt x="249902" y="237907"/>
                      <a:pt x="253573" y="237043"/>
                      <a:pt x="256938" y="237805"/>
                    </a:cubicBezTo>
                    <a:cubicBezTo>
                      <a:pt x="302887" y="236701"/>
                      <a:pt x="349217" y="240015"/>
                      <a:pt x="395051" y="244752"/>
                    </a:cubicBezTo>
                    <a:cubicBezTo>
                      <a:pt x="365104" y="214780"/>
                      <a:pt x="332503" y="188110"/>
                      <a:pt x="296639" y="165047"/>
                    </a:cubicBezTo>
                    <a:moveTo>
                      <a:pt x="419943" y="266165"/>
                    </a:moveTo>
                    <a:cubicBezTo>
                      <a:pt x="367581" y="260386"/>
                      <a:pt x="314901" y="256182"/>
                      <a:pt x="262628" y="249655"/>
                    </a:cubicBezTo>
                    <a:cubicBezTo>
                      <a:pt x="244607" y="294790"/>
                      <a:pt x="222966" y="338237"/>
                      <a:pt x="208729" y="384884"/>
                    </a:cubicBezTo>
                    <a:cubicBezTo>
                      <a:pt x="206202" y="393139"/>
                      <a:pt x="195673" y="392263"/>
                      <a:pt x="192816" y="384884"/>
                    </a:cubicBezTo>
                    <a:cubicBezTo>
                      <a:pt x="176496" y="342796"/>
                      <a:pt x="164381" y="298588"/>
                      <a:pt x="160761" y="253477"/>
                    </a:cubicBezTo>
                    <a:cubicBezTo>
                      <a:pt x="110863" y="258151"/>
                      <a:pt x="59301" y="251280"/>
                      <a:pt x="9809" y="244917"/>
                    </a:cubicBezTo>
                    <a:cubicBezTo>
                      <a:pt x="576" y="243724"/>
                      <a:pt x="-3209" y="232903"/>
                      <a:pt x="5021" y="227252"/>
                    </a:cubicBezTo>
                    <a:cubicBezTo>
                      <a:pt x="44518" y="200150"/>
                      <a:pt x="86009" y="176871"/>
                      <a:pt x="129545" y="156970"/>
                    </a:cubicBezTo>
                    <a:cubicBezTo>
                      <a:pt x="108831" y="110298"/>
                      <a:pt x="94899" y="60031"/>
                      <a:pt x="78300" y="11822"/>
                    </a:cubicBezTo>
                    <a:cubicBezTo>
                      <a:pt x="75747" y="4456"/>
                      <a:pt x="85209" y="-2872"/>
                      <a:pt x="91686" y="1510"/>
                    </a:cubicBezTo>
                    <a:cubicBezTo>
                      <a:pt x="134510" y="30377"/>
                      <a:pt x="173969" y="63892"/>
                      <a:pt x="208069" y="102741"/>
                    </a:cubicBezTo>
                    <a:cubicBezTo>
                      <a:pt x="241190" y="65657"/>
                      <a:pt x="281221" y="34961"/>
                      <a:pt x="321619" y="6272"/>
                    </a:cubicBezTo>
                    <a:cubicBezTo>
                      <a:pt x="326852" y="2551"/>
                      <a:pt x="335412" y="7466"/>
                      <a:pt x="334840" y="13854"/>
                    </a:cubicBezTo>
                    <a:cubicBezTo>
                      <a:pt x="330776" y="60272"/>
                      <a:pt x="321238" y="105205"/>
                      <a:pt x="305783" y="149185"/>
                    </a:cubicBezTo>
                    <a:cubicBezTo>
                      <a:pt x="305821" y="149210"/>
                      <a:pt x="305859" y="149198"/>
                      <a:pt x="305897" y="149223"/>
                    </a:cubicBezTo>
                    <a:cubicBezTo>
                      <a:pt x="350525" y="177747"/>
                      <a:pt x="390631" y="211186"/>
                      <a:pt x="426585" y="250112"/>
                    </a:cubicBezTo>
                    <a:cubicBezTo>
                      <a:pt x="431563" y="255509"/>
                      <a:pt x="428592" y="267117"/>
                      <a:pt x="419943" y="266165"/>
                    </a:cubicBezTo>
                  </a:path>
                </a:pathLst>
              </a:custGeom>
              <a:grpFill/>
              <a:ln w="49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รูปแบบอิสระ: รูปร่าง 57">
                <a:extLst>
                  <a:ext uri="{FF2B5EF4-FFF2-40B4-BE49-F238E27FC236}">
                    <a16:creationId xmlns:a16="http://schemas.microsoft.com/office/drawing/2014/main" xmlns="" id="{1028B26A-D3D0-4574-9686-CECBFB9C63F5}"/>
                  </a:ext>
                </a:extLst>
              </p:cNvPr>
              <p:cNvSpPr/>
              <p:nvPr/>
            </p:nvSpPr>
            <p:spPr>
              <a:xfrm flipV="1">
                <a:off x="11479258" y="4313702"/>
                <a:ext cx="454812" cy="418569"/>
              </a:xfrm>
              <a:custGeom>
                <a:avLst/>
                <a:gdLst>
                  <a:gd name="connsiteX0" fmla="*/ 450003 w 454812"/>
                  <a:gd name="connsiteY0" fmla="*/ 418674 h 418569"/>
                  <a:gd name="connsiteX1" fmla="*/ 765 w 454812"/>
                  <a:gd name="connsiteY1" fmla="*/ 8135 h 418569"/>
                  <a:gd name="connsiteX2" fmla="*/ 12119 w 454812"/>
                  <a:gd name="connsiteY2" fmla="*/ 3347 h 418569"/>
                  <a:gd name="connsiteX3" fmla="*/ 452289 w 454812"/>
                  <a:gd name="connsiteY3" fmla="*/ 410407 h 418569"/>
                  <a:gd name="connsiteX4" fmla="*/ 450003 w 454812"/>
                  <a:gd name="connsiteY4" fmla="*/ 418674 h 418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4812" h="418569">
                    <a:moveTo>
                      <a:pt x="450003" y="418674"/>
                    </a:moveTo>
                    <a:cubicBezTo>
                      <a:pt x="246041" y="372307"/>
                      <a:pt x="67860" y="205340"/>
                      <a:pt x="765" y="8135"/>
                    </a:cubicBezTo>
                    <a:cubicBezTo>
                      <a:pt x="-1482" y="1569"/>
                      <a:pt x="9287" y="-3156"/>
                      <a:pt x="12119" y="3347"/>
                    </a:cubicBezTo>
                    <a:cubicBezTo>
                      <a:pt x="98848" y="202228"/>
                      <a:pt x="248644" y="337128"/>
                      <a:pt x="452289" y="410407"/>
                    </a:cubicBezTo>
                    <a:cubicBezTo>
                      <a:pt x="457432" y="412261"/>
                      <a:pt x="455439" y="419906"/>
                      <a:pt x="450003" y="418674"/>
                    </a:cubicBezTo>
                  </a:path>
                </a:pathLst>
              </a:custGeom>
              <a:grpFill/>
              <a:ln w="49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รูปแบบอิสระ: รูปร่าง 58">
                <a:extLst>
                  <a:ext uri="{FF2B5EF4-FFF2-40B4-BE49-F238E27FC236}">
                    <a16:creationId xmlns:a16="http://schemas.microsoft.com/office/drawing/2014/main" xmlns="" id="{429F8A15-0F9C-445C-8E27-A308C5A7386A}"/>
                  </a:ext>
                </a:extLst>
              </p:cNvPr>
              <p:cNvSpPr/>
              <p:nvPr/>
            </p:nvSpPr>
            <p:spPr>
              <a:xfrm flipV="1">
                <a:off x="11433072" y="4302623"/>
                <a:ext cx="406729" cy="279011"/>
              </a:xfrm>
              <a:custGeom>
                <a:avLst/>
                <a:gdLst>
                  <a:gd name="connsiteX0" fmla="*/ 401502 w 406729"/>
                  <a:gd name="connsiteY0" fmla="*/ 278971 h 279011"/>
                  <a:gd name="connsiteX1" fmla="*/ 943 w 406729"/>
                  <a:gd name="connsiteY1" fmla="*/ 3775 h 279011"/>
                  <a:gd name="connsiteX2" fmla="*/ 3826 w 406729"/>
                  <a:gd name="connsiteY2" fmla="*/ 892 h 279011"/>
                  <a:gd name="connsiteX3" fmla="*/ 403978 w 406729"/>
                  <a:gd name="connsiteY3" fmla="*/ 269979 h 279011"/>
                  <a:gd name="connsiteX4" fmla="*/ 401502 w 406729"/>
                  <a:gd name="connsiteY4" fmla="*/ 278971 h 27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729" h="279011">
                    <a:moveTo>
                      <a:pt x="401502" y="278971"/>
                    </a:moveTo>
                    <a:cubicBezTo>
                      <a:pt x="245228" y="226964"/>
                      <a:pt x="104753" y="131867"/>
                      <a:pt x="943" y="3775"/>
                    </a:cubicBezTo>
                    <a:cubicBezTo>
                      <a:pt x="-669" y="1781"/>
                      <a:pt x="2036" y="-1089"/>
                      <a:pt x="3826" y="892"/>
                    </a:cubicBezTo>
                    <a:cubicBezTo>
                      <a:pt x="115066" y="124221"/>
                      <a:pt x="247260" y="214544"/>
                      <a:pt x="403978" y="269979"/>
                    </a:cubicBezTo>
                    <a:cubicBezTo>
                      <a:pt x="409579" y="271960"/>
                      <a:pt x="407242" y="280876"/>
                      <a:pt x="401502" y="278971"/>
                    </a:cubicBezTo>
                  </a:path>
                </a:pathLst>
              </a:custGeom>
              <a:grpFill/>
              <a:ln w="49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รูปแบบอิสระ: รูปร่าง 55">
              <a:extLst>
                <a:ext uri="{FF2B5EF4-FFF2-40B4-BE49-F238E27FC236}">
                  <a16:creationId xmlns:a16="http://schemas.microsoft.com/office/drawing/2014/main" xmlns="" id="{CC67ACFB-AAE4-4A87-932F-45C7D06DF1C3}"/>
                </a:ext>
              </a:extLst>
            </p:cNvPr>
            <p:cNvSpPr/>
            <p:nvPr/>
          </p:nvSpPr>
          <p:spPr>
            <a:xfrm flipV="1">
              <a:off x="11376029" y="4284232"/>
              <a:ext cx="407398" cy="193135"/>
            </a:xfrm>
            <a:custGeom>
              <a:avLst/>
              <a:gdLst>
                <a:gd name="connsiteX0" fmla="*/ 402113 w 407398"/>
                <a:gd name="connsiteY0" fmla="*/ 193337 h 193135"/>
                <a:gd name="connsiteX1" fmla="*/ 1135 w 407398"/>
                <a:gd name="connsiteY1" fmla="*/ 4527 h 193135"/>
                <a:gd name="connsiteX2" fmla="*/ 4691 w 407398"/>
                <a:gd name="connsiteY2" fmla="*/ 971 h 193135"/>
                <a:gd name="connsiteX3" fmla="*/ 402113 w 407398"/>
                <a:gd name="connsiteY3" fmla="*/ 181437 h 193135"/>
                <a:gd name="connsiteX4" fmla="*/ 402113 w 407398"/>
                <a:gd name="connsiteY4" fmla="*/ 193337 h 19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398" h="193135">
                  <a:moveTo>
                    <a:pt x="402113" y="193337"/>
                  </a:moveTo>
                  <a:cubicBezTo>
                    <a:pt x="249205" y="184295"/>
                    <a:pt x="103764" y="119474"/>
                    <a:pt x="1135" y="4527"/>
                  </a:cubicBezTo>
                  <a:cubicBezTo>
                    <a:pt x="-1024" y="2126"/>
                    <a:pt x="2355" y="-1328"/>
                    <a:pt x="4691" y="971"/>
                  </a:cubicBezTo>
                  <a:cubicBezTo>
                    <a:pt x="113797" y="107917"/>
                    <a:pt x="248747" y="172776"/>
                    <a:pt x="402113" y="181437"/>
                  </a:cubicBezTo>
                  <a:cubicBezTo>
                    <a:pt x="409733" y="181869"/>
                    <a:pt x="409771" y="193795"/>
                    <a:pt x="402113" y="193337"/>
                  </a:cubicBezTo>
                </a:path>
              </a:pathLst>
            </a:custGeom>
            <a:grpFill/>
            <a:ln w="4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รูปแบบอิสระ: รูปร่าง 59">
            <a:extLst>
              <a:ext uri="{FF2B5EF4-FFF2-40B4-BE49-F238E27FC236}">
                <a16:creationId xmlns:a16="http://schemas.microsoft.com/office/drawing/2014/main" xmlns="" id="{350271AE-42CA-437C-A565-B32D70A8BAAF}"/>
              </a:ext>
            </a:extLst>
          </p:cNvPr>
          <p:cNvSpPr/>
          <p:nvPr/>
        </p:nvSpPr>
        <p:spPr>
          <a:xfrm flipV="1">
            <a:off x="8978991" y="3425680"/>
            <a:ext cx="738284" cy="709059"/>
          </a:xfrm>
          <a:custGeom>
            <a:avLst/>
            <a:gdLst>
              <a:gd name="connsiteX0" fmla="*/ 603420 w 738284"/>
              <a:gd name="connsiteY0" fmla="*/ 90251 h 709059"/>
              <a:gd name="connsiteX1" fmla="*/ 621377 w 738284"/>
              <a:gd name="connsiteY1" fmla="*/ 166134 h 709059"/>
              <a:gd name="connsiteX2" fmla="*/ 645253 w 738284"/>
              <a:gd name="connsiteY2" fmla="*/ 254259 h 709059"/>
              <a:gd name="connsiteX3" fmla="*/ 655464 w 738284"/>
              <a:gd name="connsiteY3" fmla="*/ 361434 h 709059"/>
              <a:gd name="connsiteX4" fmla="*/ 657661 w 738284"/>
              <a:gd name="connsiteY4" fmla="*/ 367593 h 709059"/>
              <a:gd name="connsiteX5" fmla="*/ 629632 w 738284"/>
              <a:gd name="connsiteY5" fmla="*/ 379531 h 709059"/>
              <a:gd name="connsiteX6" fmla="*/ 586960 w 738284"/>
              <a:gd name="connsiteY6" fmla="*/ 396892 h 709059"/>
              <a:gd name="connsiteX7" fmla="*/ 575149 w 738284"/>
              <a:gd name="connsiteY7" fmla="*/ 401210 h 709059"/>
              <a:gd name="connsiteX8" fmla="*/ 544644 w 738284"/>
              <a:gd name="connsiteY8" fmla="*/ 401553 h 709059"/>
              <a:gd name="connsiteX9" fmla="*/ 498213 w 738284"/>
              <a:gd name="connsiteY9" fmla="*/ 417631 h 709059"/>
              <a:gd name="connsiteX10" fmla="*/ 472571 w 738284"/>
              <a:gd name="connsiteY10" fmla="*/ 415358 h 709059"/>
              <a:gd name="connsiteX11" fmla="*/ 471213 w 738284"/>
              <a:gd name="connsiteY11" fmla="*/ 413377 h 709059"/>
              <a:gd name="connsiteX12" fmla="*/ 416920 w 738284"/>
              <a:gd name="connsiteY12" fmla="*/ 460595 h 709059"/>
              <a:gd name="connsiteX13" fmla="*/ 392968 w 738284"/>
              <a:gd name="connsiteY13" fmla="*/ 476420 h 709059"/>
              <a:gd name="connsiteX14" fmla="*/ 359313 w 738284"/>
              <a:gd name="connsiteY14" fmla="*/ 521924 h 709059"/>
              <a:gd name="connsiteX15" fmla="*/ 361103 w 738284"/>
              <a:gd name="connsiteY15" fmla="*/ 527245 h 709059"/>
              <a:gd name="connsiteX16" fmla="*/ 391152 w 738284"/>
              <a:gd name="connsiteY16" fmla="*/ 551248 h 709059"/>
              <a:gd name="connsiteX17" fmla="*/ 375594 w 738284"/>
              <a:gd name="connsiteY17" fmla="*/ 594352 h 709059"/>
              <a:gd name="connsiteX18" fmla="*/ 415853 w 738284"/>
              <a:gd name="connsiteY18" fmla="*/ 643158 h 709059"/>
              <a:gd name="connsiteX19" fmla="*/ 430115 w 738284"/>
              <a:gd name="connsiteY19" fmla="*/ 688243 h 709059"/>
              <a:gd name="connsiteX20" fmla="*/ 429836 w 738284"/>
              <a:gd name="connsiteY20" fmla="*/ 690643 h 709059"/>
              <a:gd name="connsiteX21" fmla="*/ 651337 w 738284"/>
              <a:gd name="connsiteY21" fmla="*/ 564227 h 709059"/>
              <a:gd name="connsiteX22" fmla="*/ 637875 w 738284"/>
              <a:gd name="connsiteY22" fmla="*/ 517961 h 709059"/>
              <a:gd name="connsiteX23" fmla="*/ 699762 w 738284"/>
              <a:gd name="connsiteY23" fmla="*/ 483074 h 709059"/>
              <a:gd name="connsiteX24" fmla="*/ 711649 w 738284"/>
              <a:gd name="connsiteY24" fmla="*/ 448467 h 709059"/>
              <a:gd name="connsiteX25" fmla="*/ 603420 w 738284"/>
              <a:gd name="connsiteY25" fmla="*/ 90251 h 709059"/>
              <a:gd name="connsiteX26" fmla="*/ 591037 w 738284"/>
              <a:gd name="connsiteY26" fmla="*/ 80269 h 709059"/>
              <a:gd name="connsiteX27" fmla="*/ 591024 w 738284"/>
              <a:gd name="connsiteY27" fmla="*/ 80269 h 709059"/>
              <a:gd name="connsiteX28" fmla="*/ 584801 w 738284"/>
              <a:gd name="connsiteY28" fmla="*/ 167619 h 709059"/>
              <a:gd name="connsiteX29" fmla="*/ 560849 w 738284"/>
              <a:gd name="connsiteY29" fmla="*/ 237038 h 709059"/>
              <a:gd name="connsiteX30" fmla="*/ 537430 w 738284"/>
              <a:gd name="connsiteY30" fmla="*/ 277411 h 709059"/>
              <a:gd name="connsiteX31" fmla="*/ 509706 w 738284"/>
              <a:gd name="connsiteY31" fmla="*/ 291927 h 709059"/>
              <a:gd name="connsiteX32" fmla="*/ 456328 w 738284"/>
              <a:gd name="connsiteY32" fmla="*/ 380979 h 709059"/>
              <a:gd name="connsiteX33" fmla="*/ 449851 w 738284"/>
              <a:gd name="connsiteY33" fmla="*/ 385970 h 709059"/>
              <a:gd name="connsiteX34" fmla="*/ 491698 w 738284"/>
              <a:gd name="connsiteY34" fmla="*/ 287990 h 709059"/>
              <a:gd name="connsiteX35" fmla="*/ 549330 w 738284"/>
              <a:gd name="connsiteY35" fmla="*/ 212082 h 709059"/>
              <a:gd name="connsiteX36" fmla="*/ 575670 w 738284"/>
              <a:gd name="connsiteY36" fmla="*/ 115257 h 709059"/>
              <a:gd name="connsiteX37" fmla="*/ 581919 w 738284"/>
              <a:gd name="connsiteY37" fmla="*/ 73919 h 709059"/>
              <a:gd name="connsiteX38" fmla="*/ 438916 w 738284"/>
              <a:gd name="connsiteY38" fmla="*/ 21938 h 709059"/>
              <a:gd name="connsiteX39" fmla="*/ 434090 w 738284"/>
              <a:gd name="connsiteY39" fmla="*/ 18661 h 709059"/>
              <a:gd name="connsiteX40" fmla="*/ 388497 w 738284"/>
              <a:gd name="connsiteY40" fmla="*/ 15982 h 709059"/>
              <a:gd name="connsiteX41" fmla="*/ 385716 w 738284"/>
              <a:gd name="connsiteY41" fmla="*/ 10876 h 709059"/>
              <a:gd name="connsiteX42" fmla="*/ 27919 w 738284"/>
              <a:gd name="connsiteY42" fmla="*/ 253979 h 709059"/>
              <a:gd name="connsiteX43" fmla="*/ 98328 w 738284"/>
              <a:gd name="connsiteY43" fmla="*/ 573359 h 709059"/>
              <a:gd name="connsiteX44" fmla="*/ 118406 w 738284"/>
              <a:gd name="connsiteY44" fmla="*/ 478909 h 709059"/>
              <a:gd name="connsiteX45" fmla="*/ 280179 w 738284"/>
              <a:gd name="connsiteY45" fmla="*/ 471848 h 709059"/>
              <a:gd name="connsiteX46" fmla="*/ 282643 w 738284"/>
              <a:gd name="connsiteY46" fmla="*/ 471835 h 709059"/>
              <a:gd name="connsiteX47" fmla="*/ 348835 w 738284"/>
              <a:gd name="connsiteY47" fmla="*/ 449572 h 709059"/>
              <a:gd name="connsiteX48" fmla="*/ 406493 w 738284"/>
              <a:gd name="connsiteY48" fmla="*/ 417034 h 709059"/>
              <a:gd name="connsiteX49" fmla="*/ 448365 w 738284"/>
              <a:gd name="connsiteY49" fmla="*/ 387012 h 709059"/>
              <a:gd name="connsiteX50" fmla="*/ 451121 w 738284"/>
              <a:gd name="connsiteY50" fmla="*/ 391736 h 709059"/>
              <a:gd name="connsiteX51" fmla="*/ 400461 w 738284"/>
              <a:gd name="connsiteY51" fmla="*/ 437024 h 709059"/>
              <a:gd name="connsiteX52" fmla="*/ 378287 w 738284"/>
              <a:gd name="connsiteY52" fmla="*/ 455960 h 709059"/>
              <a:gd name="connsiteX53" fmla="*/ 353522 w 738284"/>
              <a:gd name="connsiteY53" fmla="*/ 458500 h 709059"/>
              <a:gd name="connsiteX54" fmla="*/ 282567 w 738284"/>
              <a:gd name="connsiteY54" fmla="*/ 478147 h 709059"/>
              <a:gd name="connsiteX55" fmla="*/ 279988 w 738284"/>
              <a:gd name="connsiteY55" fmla="*/ 478299 h 709059"/>
              <a:gd name="connsiteX56" fmla="*/ 200982 w 738284"/>
              <a:gd name="connsiteY56" fmla="*/ 483773 h 709059"/>
              <a:gd name="connsiteX57" fmla="*/ 166781 w 738284"/>
              <a:gd name="connsiteY57" fmla="*/ 477359 h 709059"/>
              <a:gd name="connsiteX58" fmla="*/ 122737 w 738284"/>
              <a:gd name="connsiteY58" fmla="*/ 493857 h 709059"/>
              <a:gd name="connsiteX59" fmla="*/ 103395 w 738284"/>
              <a:gd name="connsiteY59" fmla="*/ 541012 h 709059"/>
              <a:gd name="connsiteX60" fmla="*/ 108145 w 738284"/>
              <a:gd name="connsiteY60" fmla="*/ 577537 h 709059"/>
              <a:gd name="connsiteX61" fmla="*/ 105795 w 738284"/>
              <a:gd name="connsiteY61" fmla="*/ 581931 h 709059"/>
              <a:gd name="connsiteX62" fmla="*/ 255109 w 738284"/>
              <a:gd name="connsiteY62" fmla="*/ 679556 h 709059"/>
              <a:gd name="connsiteX63" fmla="*/ 423232 w 738284"/>
              <a:gd name="connsiteY63" fmla="*/ 691684 h 709059"/>
              <a:gd name="connsiteX64" fmla="*/ 422775 w 738284"/>
              <a:gd name="connsiteY64" fmla="*/ 691329 h 709059"/>
              <a:gd name="connsiteX65" fmla="*/ 417936 w 738284"/>
              <a:gd name="connsiteY65" fmla="*/ 673892 h 709059"/>
              <a:gd name="connsiteX66" fmla="*/ 393006 w 738284"/>
              <a:gd name="connsiteY66" fmla="*/ 644567 h 709059"/>
              <a:gd name="connsiteX67" fmla="*/ 362475 w 738284"/>
              <a:gd name="connsiteY67" fmla="*/ 624806 h 709059"/>
              <a:gd name="connsiteX68" fmla="*/ 358170 w 738284"/>
              <a:gd name="connsiteY68" fmla="*/ 602137 h 709059"/>
              <a:gd name="connsiteX69" fmla="*/ 369727 w 738284"/>
              <a:gd name="connsiteY69" fmla="*/ 582388 h 709059"/>
              <a:gd name="connsiteX70" fmla="*/ 352658 w 738284"/>
              <a:gd name="connsiteY70" fmla="*/ 533849 h 709059"/>
              <a:gd name="connsiteX71" fmla="*/ 350029 w 738284"/>
              <a:gd name="connsiteY71" fmla="*/ 527181 h 709059"/>
              <a:gd name="connsiteX72" fmla="*/ 377613 w 738284"/>
              <a:gd name="connsiteY72" fmla="*/ 473626 h 709059"/>
              <a:gd name="connsiteX73" fmla="*/ 432503 w 738284"/>
              <a:gd name="connsiteY73" fmla="*/ 428541 h 709059"/>
              <a:gd name="connsiteX74" fmla="*/ 471009 w 738284"/>
              <a:gd name="connsiteY74" fmla="*/ 405147 h 709059"/>
              <a:gd name="connsiteX75" fmla="*/ 474743 w 738284"/>
              <a:gd name="connsiteY75" fmla="*/ 409326 h 709059"/>
              <a:gd name="connsiteX76" fmla="*/ 476026 w 738284"/>
              <a:gd name="connsiteY76" fmla="*/ 409440 h 709059"/>
              <a:gd name="connsiteX77" fmla="*/ 523638 w 738284"/>
              <a:gd name="connsiteY77" fmla="*/ 392041 h 709059"/>
              <a:gd name="connsiteX78" fmla="*/ 565320 w 738284"/>
              <a:gd name="connsiteY78" fmla="*/ 392054 h 709059"/>
              <a:gd name="connsiteX79" fmla="*/ 606925 w 738284"/>
              <a:gd name="connsiteY79" fmla="*/ 372864 h 709059"/>
              <a:gd name="connsiteX80" fmla="*/ 647946 w 738284"/>
              <a:gd name="connsiteY80" fmla="*/ 365282 h 709059"/>
              <a:gd name="connsiteX81" fmla="*/ 647565 w 738284"/>
              <a:gd name="connsiteY81" fmla="*/ 364126 h 709059"/>
              <a:gd name="connsiteX82" fmla="*/ 615523 w 738284"/>
              <a:gd name="connsiteY82" fmla="*/ 196296 h 709059"/>
              <a:gd name="connsiteX83" fmla="*/ 595101 w 738284"/>
              <a:gd name="connsiteY83" fmla="*/ 83558 h 709059"/>
              <a:gd name="connsiteX84" fmla="*/ 591037 w 738284"/>
              <a:gd name="connsiteY84" fmla="*/ 80269 h 709059"/>
              <a:gd name="connsiteX85" fmla="*/ 695190 w 738284"/>
              <a:gd name="connsiteY85" fmla="*/ 494276 h 709059"/>
              <a:gd name="connsiteX86" fmla="*/ 649102 w 738284"/>
              <a:gd name="connsiteY86" fmla="*/ 516780 h 709059"/>
              <a:gd name="connsiteX87" fmla="*/ 656163 w 738284"/>
              <a:gd name="connsiteY87" fmla="*/ 558512 h 709059"/>
              <a:gd name="connsiteX88" fmla="*/ 695190 w 738284"/>
              <a:gd name="connsiteY88" fmla="*/ 494276 h 709059"/>
              <a:gd name="connsiteX89" fmla="*/ 532198 w 738284"/>
              <a:gd name="connsiteY89" fmla="*/ 672177 h 709059"/>
              <a:gd name="connsiteX90" fmla="*/ 118089 w 738284"/>
              <a:gd name="connsiteY90" fmla="*/ 617237 h 709059"/>
              <a:gd name="connsiteX91" fmla="*/ 26877 w 738284"/>
              <a:gd name="connsiteY91" fmla="*/ 216667 h 709059"/>
              <a:gd name="connsiteX92" fmla="*/ 455058 w 738284"/>
              <a:gd name="connsiteY92" fmla="*/ 4742 h 709059"/>
              <a:gd name="connsiteX93" fmla="*/ 457903 w 738284"/>
              <a:gd name="connsiteY93" fmla="*/ 8565 h 709059"/>
              <a:gd name="connsiteX94" fmla="*/ 532554 w 738284"/>
              <a:gd name="connsiteY94" fmla="*/ 29888 h 709059"/>
              <a:gd name="connsiteX95" fmla="*/ 534497 w 738284"/>
              <a:gd name="connsiteY95" fmla="*/ 33825 h 709059"/>
              <a:gd name="connsiteX96" fmla="*/ 734535 w 738284"/>
              <a:gd name="connsiteY96" fmla="*/ 296753 h 709059"/>
              <a:gd name="connsiteX97" fmla="*/ 532198 w 738284"/>
              <a:gd name="connsiteY97" fmla="*/ 672177 h 70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738284" h="709059">
                <a:moveTo>
                  <a:pt x="603420" y="90251"/>
                </a:moveTo>
                <a:cubicBezTo>
                  <a:pt x="603051" y="117061"/>
                  <a:pt x="614888" y="140099"/>
                  <a:pt x="621377" y="166134"/>
                </a:cubicBezTo>
                <a:cubicBezTo>
                  <a:pt x="629036" y="196868"/>
                  <a:pt x="633938" y="224287"/>
                  <a:pt x="645253" y="254259"/>
                </a:cubicBezTo>
                <a:cubicBezTo>
                  <a:pt x="658931" y="290504"/>
                  <a:pt x="662589" y="323817"/>
                  <a:pt x="655464" y="361434"/>
                </a:cubicBezTo>
                <a:cubicBezTo>
                  <a:pt x="658182" y="361878"/>
                  <a:pt x="660265" y="365155"/>
                  <a:pt x="657661" y="367593"/>
                </a:cubicBezTo>
                <a:cubicBezTo>
                  <a:pt x="648670" y="376039"/>
                  <a:pt x="641443" y="377474"/>
                  <a:pt x="629632" y="379531"/>
                </a:cubicBezTo>
                <a:cubicBezTo>
                  <a:pt x="611395" y="382719"/>
                  <a:pt x="602975" y="390136"/>
                  <a:pt x="586960" y="396892"/>
                </a:cubicBezTo>
                <a:cubicBezTo>
                  <a:pt x="583074" y="398518"/>
                  <a:pt x="579226" y="400245"/>
                  <a:pt x="575149" y="401210"/>
                </a:cubicBezTo>
                <a:cubicBezTo>
                  <a:pt x="564748" y="403699"/>
                  <a:pt x="555083" y="401401"/>
                  <a:pt x="544644" y="401553"/>
                </a:cubicBezTo>
                <a:cubicBezTo>
                  <a:pt x="526458" y="401807"/>
                  <a:pt x="513783" y="413593"/>
                  <a:pt x="498213" y="417631"/>
                </a:cubicBezTo>
                <a:cubicBezTo>
                  <a:pt x="487215" y="420489"/>
                  <a:pt x="482350" y="422216"/>
                  <a:pt x="472571" y="415358"/>
                </a:cubicBezTo>
                <a:cubicBezTo>
                  <a:pt x="471784" y="414812"/>
                  <a:pt x="471428" y="414088"/>
                  <a:pt x="471213" y="413377"/>
                </a:cubicBezTo>
                <a:cubicBezTo>
                  <a:pt x="446511" y="420895"/>
                  <a:pt x="435792" y="444847"/>
                  <a:pt x="416920" y="460595"/>
                </a:cubicBezTo>
                <a:cubicBezTo>
                  <a:pt x="409554" y="466755"/>
                  <a:pt x="401235" y="471619"/>
                  <a:pt x="392968" y="476420"/>
                </a:cubicBezTo>
                <a:cubicBezTo>
                  <a:pt x="384967" y="481068"/>
                  <a:pt x="332465" y="508690"/>
                  <a:pt x="359313" y="521924"/>
                </a:cubicBezTo>
                <a:cubicBezTo>
                  <a:pt x="361446" y="522978"/>
                  <a:pt x="361802" y="525302"/>
                  <a:pt x="361103" y="527245"/>
                </a:cubicBezTo>
                <a:cubicBezTo>
                  <a:pt x="373283" y="532020"/>
                  <a:pt x="386326" y="538561"/>
                  <a:pt x="391152" y="551248"/>
                </a:cubicBezTo>
                <a:cubicBezTo>
                  <a:pt x="398759" y="571276"/>
                  <a:pt x="381335" y="578426"/>
                  <a:pt x="375594" y="594352"/>
                </a:cubicBezTo>
                <a:cubicBezTo>
                  <a:pt x="363008" y="629289"/>
                  <a:pt x="396308" y="628045"/>
                  <a:pt x="415853" y="643158"/>
                </a:cubicBezTo>
                <a:cubicBezTo>
                  <a:pt x="433532" y="656810"/>
                  <a:pt x="425251" y="668520"/>
                  <a:pt x="430115" y="688243"/>
                </a:cubicBezTo>
                <a:cubicBezTo>
                  <a:pt x="430357" y="689157"/>
                  <a:pt x="430128" y="689932"/>
                  <a:pt x="429836" y="690643"/>
                </a:cubicBezTo>
                <a:cubicBezTo>
                  <a:pt x="515904" y="675390"/>
                  <a:pt x="596562" y="630801"/>
                  <a:pt x="651337" y="564227"/>
                </a:cubicBezTo>
                <a:cubicBezTo>
                  <a:pt x="633811" y="558792"/>
                  <a:pt x="632033" y="532376"/>
                  <a:pt x="637875" y="517961"/>
                </a:cubicBezTo>
                <a:cubicBezTo>
                  <a:pt x="647489" y="494238"/>
                  <a:pt x="675784" y="485767"/>
                  <a:pt x="699762" y="483074"/>
                </a:cubicBezTo>
                <a:cubicBezTo>
                  <a:pt x="704296" y="471860"/>
                  <a:pt x="708436" y="460405"/>
                  <a:pt x="711649" y="448467"/>
                </a:cubicBezTo>
                <a:cubicBezTo>
                  <a:pt x="747870" y="314241"/>
                  <a:pt x="703039" y="172357"/>
                  <a:pt x="603420" y="90251"/>
                </a:cubicBezTo>
                <a:moveTo>
                  <a:pt x="591037" y="80269"/>
                </a:moveTo>
                <a:lnTo>
                  <a:pt x="591024" y="80269"/>
                </a:lnTo>
                <a:cubicBezTo>
                  <a:pt x="579455" y="88676"/>
                  <a:pt x="590034" y="150030"/>
                  <a:pt x="584801" y="167619"/>
                </a:cubicBezTo>
                <a:cubicBezTo>
                  <a:pt x="577842" y="191038"/>
                  <a:pt x="567669" y="215016"/>
                  <a:pt x="560849" y="237038"/>
                </a:cubicBezTo>
                <a:cubicBezTo>
                  <a:pt x="555236" y="255173"/>
                  <a:pt x="553128" y="264774"/>
                  <a:pt x="537430" y="277411"/>
                </a:cubicBezTo>
                <a:cubicBezTo>
                  <a:pt x="529048" y="284167"/>
                  <a:pt x="519244" y="287368"/>
                  <a:pt x="509706" y="291927"/>
                </a:cubicBezTo>
                <a:cubicBezTo>
                  <a:pt x="483709" y="304347"/>
                  <a:pt x="414621" y="323651"/>
                  <a:pt x="456328" y="380979"/>
                </a:cubicBezTo>
                <a:cubicBezTo>
                  <a:pt x="459071" y="384738"/>
                  <a:pt x="452912" y="389488"/>
                  <a:pt x="449851" y="385970"/>
                </a:cubicBezTo>
                <a:cubicBezTo>
                  <a:pt x="413567" y="344352"/>
                  <a:pt x="452543" y="306799"/>
                  <a:pt x="491698" y="287990"/>
                </a:cubicBezTo>
                <a:cubicBezTo>
                  <a:pt x="528794" y="270172"/>
                  <a:pt x="531944" y="246372"/>
                  <a:pt x="549330" y="212082"/>
                </a:cubicBezTo>
                <a:cubicBezTo>
                  <a:pt x="568177" y="174922"/>
                  <a:pt x="580839" y="162070"/>
                  <a:pt x="575670" y="115257"/>
                </a:cubicBezTo>
                <a:cubicBezTo>
                  <a:pt x="573384" y="94544"/>
                  <a:pt x="567771" y="85844"/>
                  <a:pt x="581919" y="73919"/>
                </a:cubicBezTo>
                <a:cubicBezTo>
                  <a:pt x="541367" y="46119"/>
                  <a:pt x="493285" y="27513"/>
                  <a:pt x="438916" y="21938"/>
                </a:cubicBezTo>
                <a:cubicBezTo>
                  <a:pt x="436541" y="21697"/>
                  <a:pt x="435081" y="20300"/>
                  <a:pt x="434090" y="18661"/>
                </a:cubicBezTo>
                <a:cubicBezTo>
                  <a:pt x="419181" y="16972"/>
                  <a:pt x="404055" y="16134"/>
                  <a:pt x="388497" y="15982"/>
                </a:cubicBezTo>
                <a:cubicBezTo>
                  <a:pt x="385894" y="15956"/>
                  <a:pt x="384637" y="12718"/>
                  <a:pt x="385716" y="10876"/>
                </a:cubicBezTo>
                <a:cubicBezTo>
                  <a:pt x="226521" y="18141"/>
                  <a:pt x="78909" y="84816"/>
                  <a:pt x="27919" y="253979"/>
                </a:cubicBezTo>
                <a:cubicBezTo>
                  <a:pt x="-6384" y="367797"/>
                  <a:pt x="25366" y="487278"/>
                  <a:pt x="98328" y="573359"/>
                </a:cubicBezTo>
                <a:cubicBezTo>
                  <a:pt x="87456" y="543475"/>
                  <a:pt x="91889" y="497641"/>
                  <a:pt x="118406" y="478909"/>
                </a:cubicBezTo>
                <a:cubicBezTo>
                  <a:pt x="167263" y="444390"/>
                  <a:pt x="229138" y="501146"/>
                  <a:pt x="280179" y="471848"/>
                </a:cubicBezTo>
                <a:cubicBezTo>
                  <a:pt x="281131" y="471314"/>
                  <a:pt x="281944" y="471467"/>
                  <a:pt x="282643" y="471835"/>
                </a:cubicBezTo>
                <a:cubicBezTo>
                  <a:pt x="301337" y="452620"/>
                  <a:pt x="322102" y="450283"/>
                  <a:pt x="348835" y="449572"/>
                </a:cubicBezTo>
                <a:cubicBezTo>
                  <a:pt x="378807" y="448772"/>
                  <a:pt x="388650" y="435361"/>
                  <a:pt x="406493" y="417034"/>
                </a:cubicBezTo>
                <a:cubicBezTo>
                  <a:pt x="418761" y="404411"/>
                  <a:pt x="432630" y="394848"/>
                  <a:pt x="448365" y="387012"/>
                </a:cubicBezTo>
                <a:cubicBezTo>
                  <a:pt x="451502" y="385450"/>
                  <a:pt x="454271" y="390149"/>
                  <a:pt x="451121" y="391736"/>
                </a:cubicBezTo>
                <a:cubicBezTo>
                  <a:pt x="428807" y="402912"/>
                  <a:pt x="416158" y="417784"/>
                  <a:pt x="400461" y="437024"/>
                </a:cubicBezTo>
                <a:cubicBezTo>
                  <a:pt x="393692" y="445305"/>
                  <a:pt x="388637" y="452010"/>
                  <a:pt x="378287" y="455960"/>
                </a:cubicBezTo>
                <a:cubicBezTo>
                  <a:pt x="370463" y="458932"/>
                  <a:pt x="361751" y="458716"/>
                  <a:pt x="353522" y="458500"/>
                </a:cubicBezTo>
                <a:cubicBezTo>
                  <a:pt x="325556" y="457789"/>
                  <a:pt x="306062" y="459033"/>
                  <a:pt x="282567" y="478147"/>
                </a:cubicBezTo>
                <a:cubicBezTo>
                  <a:pt x="281678" y="478883"/>
                  <a:pt x="280738" y="478744"/>
                  <a:pt x="279988" y="478299"/>
                </a:cubicBezTo>
                <a:cubicBezTo>
                  <a:pt x="255503" y="493692"/>
                  <a:pt x="228566" y="489945"/>
                  <a:pt x="200982" y="483773"/>
                </a:cubicBezTo>
                <a:cubicBezTo>
                  <a:pt x="189602" y="481233"/>
                  <a:pt x="178528" y="478172"/>
                  <a:pt x="166781" y="477359"/>
                </a:cubicBezTo>
                <a:cubicBezTo>
                  <a:pt x="145927" y="475937"/>
                  <a:pt x="138637" y="478909"/>
                  <a:pt x="122737" y="493857"/>
                </a:cubicBezTo>
                <a:cubicBezTo>
                  <a:pt x="105655" y="509935"/>
                  <a:pt x="103674" y="518723"/>
                  <a:pt x="103395" y="541012"/>
                </a:cubicBezTo>
                <a:cubicBezTo>
                  <a:pt x="103242" y="553407"/>
                  <a:pt x="104233" y="565764"/>
                  <a:pt x="108145" y="577537"/>
                </a:cubicBezTo>
                <a:cubicBezTo>
                  <a:pt x="108830" y="579582"/>
                  <a:pt x="107510" y="581258"/>
                  <a:pt x="105795" y="581931"/>
                </a:cubicBezTo>
                <a:cubicBezTo>
                  <a:pt x="145597" y="625975"/>
                  <a:pt x="196537" y="660442"/>
                  <a:pt x="255109" y="679556"/>
                </a:cubicBezTo>
                <a:cubicBezTo>
                  <a:pt x="309376" y="697272"/>
                  <a:pt x="367288" y="700612"/>
                  <a:pt x="423232" y="691684"/>
                </a:cubicBezTo>
                <a:cubicBezTo>
                  <a:pt x="423105" y="691532"/>
                  <a:pt x="422902" y="691532"/>
                  <a:pt x="422775" y="691329"/>
                </a:cubicBezTo>
                <a:cubicBezTo>
                  <a:pt x="414799" y="678667"/>
                  <a:pt x="422178" y="688065"/>
                  <a:pt x="417936" y="673892"/>
                </a:cubicBezTo>
                <a:cubicBezTo>
                  <a:pt x="411929" y="653826"/>
                  <a:pt x="409160" y="653114"/>
                  <a:pt x="393006" y="644567"/>
                </a:cubicBezTo>
                <a:cubicBezTo>
                  <a:pt x="382439" y="638979"/>
                  <a:pt x="369498" y="635309"/>
                  <a:pt x="362475" y="624806"/>
                </a:cubicBezTo>
                <a:cubicBezTo>
                  <a:pt x="357776" y="617758"/>
                  <a:pt x="356303" y="610468"/>
                  <a:pt x="358170" y="602137"/>
                </a:cubicBezTo>
                <a:cubicBezTo>
                  <a:pt x="359884" y="594529"/>
                  <a:pt x="365371" y="588497"/>
                  <a:pt x="369727" y="582388"/>
                </a:cubicBezTo>
                <a:cubicBezTo>
                  <a:pt x="384294" y="561954"/>
                  <a:pt x="375124" y="543272"/>
                  <a:pt x="352658" y="533849"/>
                </a:cubicBezTo>
                <a:cubicBezTo>
                  <a:pt x="349750" y="532617"/>
                  <a:pt x="349127" y="529467"/>
                  <a:pt x="350029" y="527181"/>
                </a:cubicBezTo>
                <a:cubicBezTo>
                  <a:pt x="325277" y="511941"/>
                  <a:pt x="362754" y="482516"/>
                  <a:pt x="377613" y="473626"/>
                </a:cubicBezTo>
                <a:cubicBezTo>
                  <a:pt x="399407" y="460570"/>
                  <a:pt x="415828" y="447641"/>
                  <a:pt x="432503" y="428541"/>
                </a:cubicBezTo>
                <a:cubicBezTo>
                  <a:pt x="443082" y="416399"/>
                  <a:pt x="454233" y="405884"/>
                  <a:pt x="471009" y="405147"/>
                </a:cubicBezTo>
                <a:cubicBezTo>
                  <a:pt x="473638" y="405033"/>
                  <a:pt x="474832" y="407192"/>
                  <a:pt x="474743" y="409326"/>
                </a:cubicBezTo>
                <a:cubicBezTo>
                  <a:pt x="475175" y="409364"/>
                  <a:pt x="475556" y="409211"/>
                  <a:pt x="476026" y="409440"/>
                </a:cubicBezTo>
                <a:cubicBezTo>
                  <a:pt x="487989" y="415180"/>
                  <a:pt x="510824" y="394987"/>
                  <a:pt x="523638" y="392041"/>
                </a:cubicBezTo>
                <a:cubicBezTo>
                  <a:pt x="537456" y="388853"/>
                  <a:pt x="551565" y="394086"/>
                  <a:pt x="565320" y="392054"/>
                </a:cubicBezTo>
                <a:cubicBezTo>
                  <a:pt x="580788" y="389755"/>
                  <a:pt x="592345" y="377347"/>
                  <a:pt x="606925" y="372864"/>
                </a:cubicBezTo>
                <a:cubicBezTo>
                  <a:pt x="620933" y="368571"/>
                  <a:pt x="635208" y="372673"/>
                  <a:pt x="647946" y="365282"/>
                </a:cubicBezTo>
                <a:cubicBezTo>
                  <a:pt x="647819" y="364901"/>
                  <a:pt x="647514" y="364622"/>
                  <a:pt x="647565" y="364126"/>
                </a:cubicBezTo>
                <a:cubicBezTo>
                  <a:pt x="654829" y="300957"/>
                  <a:pt x="626381" y="255084"/>
                  <a:pt x="615523" y="196296"/>
                </a:cubicBezTo>
                <a:cubicBezTo>
                  <a:pt x="608639" y="159022"/>
                  <a:pt x="589361" y="121658"/>
                  <a:pt x="595101" y="83558"/>
                </a:cubicBezTo>
                <a:cubicBezTo>
                  <a:pt x="593717" y="82491"/>
                  <a:pt x="592434" y="81310"/>
                  <a:pt x="591037" y="80269"/>
                </a:cubicBezTo>
                <a:moveTo>
                  <a:pt x="695190" y="494276"/>
                </a:moveTo>
                <a:cubicBezTo>
                  <a:pt x="677638" y="496752"/>
                  <a:pt x="659020" y="501007"/>
                  <a:pt x="649102" y="516780"/>
                </a:cubicBezTo>
                <a:cubicBezTo>
                  <a:pt x="639272" y="532376"/>
                  <a:pt x="644428" y="547070"/>
                  <a:pt x="656163" y="558512"/>
                </a:cubicBezTo>
                <a:cubicBezTo>
                  <a:pt x="671568" y="538878"/>
                  <a:pt x="684738" y="517415"/>
                  <a:pt x="695190" y="494276"/>
                </a:cubicBezTo>
                <a:moveTo>
                  <a:pt x="532198" y="672177"/>
                </a:moveTo>
                <a:cubicBezTo>
                  <a:pt x="396257" y="735499"/>
                  <a:pt x="231513" y="719319"/>
                  <a:pt x="118089" y="617237"/>
                </a:cubicBezTo>
                <a:cubicBezTo>
                  <a:pt x="8665" y="518749"/>
                  <a:pt x="-31060" y="352569"/>
                  <a:pt x="26877" y="216667"/>
                </a:cubicBezTo>
                <a:cubicBezTo>
                  <a:pt x="101833" y="40810"/>
                  <a:pt x="276674" y="-16429"/>
                  <a:pt x="455058" y="4742"/>
                </a:cubicBezTo>
                <a:cubicBezTo>
                  <a:pt x="457293" y="4996"/>
                  <a:pt x="458144" y="6914"/>
                  <a:pt x="457903" y="8565"/>
                </a:cubicBezTo>
                <a:cubicBezTo>
                  <a:pt x="483900" y="10076"/>
                  <a:pt x="510735" y="16629"/>
                  <a:pt x="532554" y="29888"/>
                </a:cubicBezTo>
                <a:cubicBezTo>
                  <a:pt x="534039" y="30777"/>
                  <a:pt x="534598" y="32327"/>
                  <a:pt x="534497" y="33825"/>
                </a:cubicBezTo>
                <a:cubicBezTo>
                  <a:pt x="640796" y="78618"/>
                  <a:pt x="717402" y="177144"/>
                  <a:pt x="734535" y="296753"/>
                </a:cubicBezTo>
                <a:cubicBezTo>
                  <a:pt x="757839" y="459338"/>
                  <a:pt x="679797" y="603445"/>
                  <a:pt x="532198" y="672177"/>
                </a:cubicBezTo>
              </a:path>
            </a:pathLst>
          </a:custGeom>
          <a:solidFill>
            <a:schemeClr val="bg1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รูปแบบอิสระ: รูปร่าง 60">
            <a:extLst>
              <a:ext uri="{FF2B5EF4-FFF2-40B4-BE49-F238E27FC236}">
                <a16:creationId xmlns:a16="http://schemas.microsoft.com/office/drawing/2014/main" xmlns="" id="{F4A34F0F-7877-4AD2-9EC6-EC0226BF4633}"/>
              </a:ext>
            </a:extLst>
          </p:cNvPr>
          <p:cNvSpPr/>
          <p:nvPr/>
        </p:nvSpPr>
        <p:spPr>
          <a:xfrm flipV="1">
            <a:off x="7635924" y="4385523"/>
            <a:ext cx="801647" cy="862203"/>
          </a:xfrm>
          <a:custGeom>
            <a:avLst/>
            <a:gdLst>
              <a:gd name="connsiteX0" fmla="*/ 671365 w 801647"/>
              <a:gd name="connsiteY0" fmla="*/ 431167 h 862203"/>
              <a:gd name="connsiteX1" fmla="*/ 677906 w 801647"/>
              <a:gd name="connsiteY1" fmla="*/ 416943 h 862203"/>
              <a:gd name="connsiteX2" fmla="*/ 772610 w 801647"/>
              <a:gd name="connsiteY2" fmla="*/ 192141 h 862203"/>
              <a:gd name="connsiteX3" fmla="*/ 498175 w 801647"/>
              <a:gd name="connsiteY3" fmla="*/ 227015 h 862203"/>
              <a:gd name="connsiteX4" fmla="*/ 480801 w 801647"/>
              <a:gd name="connsiteY4" fmla="*/ 231104 h 862203"/>
              <a:gd name="connsiteX5" fmla="*/ 314101 w 801647"/>
              <a:gd name="connsiteY5" fmla="*/ 33048 h 862203"/>
              <a:gd name="connsiteX6" fmla="*/ 273982 w 801647"/>
              <a:gd name="connsiteY6" fmla="*/ 320906 h 862203"/>
              <a:gd name="connsiteX7" fmla="*/ 266590 w 801647"/>
              <a:gd name="connsiteY7" fmla="*/ 325605 h 862203"/>
              <a:gd name="connsiteX8" fmla="*/ 265892 w 801647"/>
              <a:gd name="connsiteY8" fmla="*/ 325884 h 862203"/>
              <a:gd name="connsiteX9" fmla="*/ 34091 w 801647"/>
              <a:gd name="connsiteY9" fmla="*/ 388266 h 862203"/>
              <a:gd name="connsiteX10" fmla="*/ 247236 w 801647"/>
              <a:gd name="connsiteY10" fmla="*/ 524309 h 862203"/>
              <a:gd name="connsiteX11" fmla="*/ 248252 w 801647"/>
              <a:gd name="connsiteY11" fmla="*/ 536882 h 862203"/>
              <a:gd name="connsiteX12" fmla="*/ 290441 w 801647"/>
              <a:gd name="connsiteY12" fmla="*/ 836335 h 862203"/>
              <a:gd name="connsiteX13" fmla="*/ 491279 w 801647"/>
              <a:gd name="connsiteY13" fmla="*/ 643079 h 862203"/>
              <a:gd name="connsiteX14" fmla="*/ 505122 w 801647"/>
              <a:gd name="connsiteY14" fmla="*/ 641009 h 862203"/>
              <a:gd name="connsiteX15" fmla="*/ 505770 w 801647"/>
              <a:gd name="connsiteY15" fmla="*/ 640425 h 862203"/>
              <a:gd name="connsiteX16" fmla="*/ 618368 w 801647"/>
              <a:gd name="connsiteY16" fmla="*/ 643142 h 862203"/>
              <a:gd name="connsiteX17" fmla="*/ 771403 w 801647"/>
              <a:gd name="connsiteY17" fmla="*/ 659056 h 862203"/>
              <a:gd name="connsiteX18" fmla="*/ 671365 w 801647"/>
              <a:gd name="connsiteY18" fmla="*/ 431167 h 862203"/>
              <a:gd name="connsiteX19" fmla="*/ 788954 w 801647"/>
              <a:gd name="connsiteY19" fmla="*/ 681966 h 862203"/>
              <a:gd name="connsiteX20" fmla="*/ 647578 w 801647"/>
              <a:gd name="connsiteY20" fmla="*/ 666536 h 862203"/>
              <a:gd name="connsiteX21" fmla="*/ 510507 w 801647"/>
              <a:gd name="connsiteY21" fmla="*/ 654077 h 862203"/>
              <a:gd name="connsiteX22" fmla="*/ 507814 w 801647"/>
              <a:gd name="connsiteY22" fmla="*/ 654369 h 862203"/>
              <a:gd name="connsiteX23" fmla="*/ 290581 w 801647"/>
              <a:gd name="connsiteY23" fmla="*/ 860363 h 862203"/>
              <a:gd name="connsiteX24" fmla="*/ 275010 w 801647"/>
              <a:gd name="connsiteY24" fmla="*/ 855156 h 862203"/>
              <a:gd name="connsiteX25" fmla="*/ 235386 w 801647"/>
              <a:gd name="connsiteY25" fmla="*/ 536145 h 862203"/>
              <a:gd name="connsiteX26" fmla="*/ 5123 w 801647"/>
              <a:gd name="connsiteY26" fmla="*/ 395455 h 862203"/>
              <a:gd name="connsiteX27" fmla="*/ 6316 w 801647"/>
              <a:gd name="connsiteY27" fmla="*/ 377116 h 862203"/>
              <a:gd name="connsiteX28" fmla="*/ 262437 w 801647"/>
              <a:gd name="connsiteY28" fmla="*/ 312105 h 862203"/>
              <a:gd name="connsiteX29" fmla="*/ 298544 w 801647"/>
              <a:gd name="connsiteY29" fmla="*/ 7407 h 862203"/>
              <a:gd name="connsiteX30" fmla="*/ 316489 w 801647"/>
              <a:gd name="connsiteY30" fmla="*/ 3800 h 862203"/>
              <a:gd name="connsiteX31" fmla="*/ 494403 w 801647"/>
              <a:gd name="connsiteY31" fmla="*/ 214708 h 862203"/>
              <a:gd name="connsiteX32" fmla="*/ 789767 w 801647"/>
              <a:gd name="connsiteY32" fmla="*/ 169979 h 862203"/>
              <a:gd name="connsiteX33" fmla="*/ 800410 w 801647"/>
              <a:gd name="connsiteY33" fmla="*/ 185765 h 862203"/>
              <a:gd name="connsiteX34" fmla="*/ 696473 w 801647"/>
              <a:gd name="connsiteY34" fmla="*/ 423674 h 862203"/>
              <a:gd name="connsiteX35" fmla="*/ 692638 w 801647"/>
              <a:gd name="connsiteY35" fmla="*/ 428881 h 862203"/>
              <a:gd name="connsiteX36" fmla="*/ 798911 w 801647"/>
              <a:gd name="connsiteY36" fmla="*/ 666803 h 862203"/>
              <a:gd name="connsiteX37" fmla="*/ 788954 w 801647"/>
              <a:gd name="connsiteY37" fmla="*/ 681966 h 86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01647" h="862203">
                <a:moveTo>
                  <a:pt x="671365" y="431167"/>
                </a:moveTo>
                <a:cubicBezTo>
                  <a:pt x="669016" y="424677"/>
                  <a:pt x="672965" y="419102"/>
                  <a:pt x="677906" y="416943"/>
                </a:cubicBezTo>
                <a:cubicBezTo>
                  <a:pt x="699077" y="337187"/>
                  <a:pt x="730560" y="262689"/>
                  <a:pt x="772610" y="192141"/>
                </a:cubicBezTo>
                <a:cubicBezTo>
                  <a:pt x="680750" y="201043"/>
                  <a:pt x="589856" y="216537"/>
                  <a:pt x="498175" y="227015"/>
                </a:cubicBezTo>
                <a:cubicBezTo>
                  <a:pt x="495838" y="233936"/>
                  <a:pt x="486694" y="238432"/>
                  <a:pt x="480801" y="231104"/>
                </a:cubicBezTo>
                <a:cubicBezTo>
                  <a:pt x="426661" y="163832"/>
                  <a:pt x="371302" y="97729"/>
                  <a:pt x="314101" y="33048"/>
                </a:cubicBezTo>
                <a:cubicBezTo>
                  <a:pt x="291736" y="128298"/>
                  <a:pt x="282313" y="223395"/>
                  <a:pt x="273982" y="320906"/>
                </a:cubicBezTo>
                <a:cubicBezTo>
                  <a:pt x="273601" y="325427"/>
                  <a:pt x="269689" y="326786"/>
                  <a:pt x="266590" y="325605"/>
                </a:cubicBezTo>
                <a:cubicBezTo>
                  <a:pt x="266336" y="325681"/>
                  <a:pt x="266171" y="325833"/>
                  <a:pt x="265892" y="325884"/>
                </a:cubicBezTo>
                <a:cubicBezTo>
                  <a:pt x="185247" y="340134"/>
                  <a:pt x="109237" y="356339"/>
                  <a:pt x="34091" y="388266"/>
                </a:cubicBezTo>
                <a:cubicBezTo>
                  <a:pt x="105605" y="431840"/>
                  <a:pt x="181729" y="472874"/>
                  <a:pt x="247236" y="524309"/>
                </a:cubicBezTo>
                <a:cubicBezTo>
                  <a:pt x="251211" y="527420"/>
                  <a:pt x="250944" y="533465"/>
                  <a:pt x="248252" y="536882"/>
                </a:cubicBezTo>
                <a:cubicBezTo>
                  <a:pt x="256849" y="637758"/>
                  <a:pt x="269105" y="737402"/>
                  <a:pt x="290441" y="836335"/>
                </a:cubicBezTo>
                <a:cubicBezTo>
                  <a:pt x="364076" y="778791"/>
                  <a:pt x="430967" y="714732"/>
                  <a:pt x="491279" y="643079"/>
                </a:cubicBezTo>
                <a:cubicBezTo>
                  <a:pt x="495191" y="638431"/>
                  <a:pt x="500969" y="638596"/>
                  <a:pt x="505122" y="641009"/>
                </a:cubicBezTo>
                <a:cubicBezTo>
                  <a:pt x="505363" y="640831"/>
                  <a:pt x="505503" y="640590"/>
                  <a:pt x="505770" y="640425"/>
                </a:cubicBezTo>
                <a:cubicBezTo>
                  <a:pt x="534129" y="623089"/>
                  <a:pt x="587647" y="640082"/>
                  <a:pt x="618368" y="643142"/>
                </a:cubicBezTo>
                <a:cubicBezTo>
                  <a:pt x="669397" y="648222"/>
                  <a:pt x="720400" y="653620"/>
                  <a:pt x="771403" y="659056"/>
                </a:cubicBezTo>
                <a:cubicBezTo>
                  <a:pt x="733062" y="585269"/>
                  <a:pt x="699623" y="509475"/>
                  <a:pt x="671365" y="431167"/>
                </a:cubicBezTo>
                <a:moveTo>
                  <a:pt x="788954" y="681966"/>
                </a:moveTo>
                <a:cubicBezTo>
                  <a:pt x="741812" y="676950"/>
                  <a:pt x="694695" y="671743"/>
                  <a:pt x="647578" y="666536"/>
                </a:cubicBezTo>
                <a:cubicBezTo>
                  <a:pt x="607598" y="662129"/>
                  <a:pt x="548543" y="642660"/>
                  <a:pt x="510507" y="654077"/>
                </a:cubicBezTo>
                <a:cubicBezTo>
                  <a:pt x="509529" y="654382"/>
                  <a:pt x="508640" y="654433"/>
                  <a:pt x="507814" y="654369"/>
                </a:cubicBezTo>
                <a:cubicBezTo>
                  <a:pt x="442752" y="730899"/>
                  <a:pt x="370578" y="799568"/>
                  <a:pt x="290581" y="860363"/>
                </a:cubicBezTo>
                <a:cubicBezTo>
                  <a:pt x="284942" y="864643"/>
                  <a:pt x="276649" y="862458"/>
                  <a:pt x="275010" y="855156"/>
                </a:cubicBezTo>
                <a:cubicBezTo>
                  <a:pt x="251617" y="750178"/>
                  <a:pt x="236250" y="643816"/>
                  <a:pt x="235386" y="536145"/>
                </a:cubicBezTo>
                <a:cubicBezTo>
                  <a:pt x="155440" y="496864"/>
                  <a:pt x="80624" y="442470"/>
                  <a:pt x="5123" y="395455"/>
                </a:cubicBezTo>
                <a:cubicBezTo>
                  <a:pt x="-1583" y="391276"/>
                  <a:pt x="-834" y="380418"/>
                  <a:pt x="6316" y="377116"/>
                </a:cubicBezTo>
                <a:cubicBezTo>
                  <a:pt x="86199" y="340197"/>
                  <a:pt x="173766" y="312892"/>
                  <a:pt x="262437" y="312105"/>
                </a:cubicBezTo>
                <a:cubicBezTo>
                  <a:pt x="256900" y="209679"/>
                  <a:pt x="273423" y="106428"/>
                  <a:pt x="298544" y="7407"/>
                </a:cubicBezTo>
                <a:cubicBezTo>
                  <a:pt x="300563" y="-582"/>
                  <a:pt x="311472" y="-1826"/>
                  <a:pt x="316489" y="3800"/>
                </a:cubicBezTo>
                <a:cubicBezTo>
                  <a:pt x="377754" y="72443"/>
                  <a:pt x="437317" y="142547"/>
                  <a:pt x="494403" y="214708"/>
                </a:cubicBezTo>
                <a:cubicBezTo>
                  <a:pt x="591698" y="193296"/>
                  <a:pt x="690593" y="178933"/>
                  <a:pt x="789767" y="169979"/>
                </a:cubicBezTo>
                <a:cubicBezTo>
                  <a:pt x="798492" y="169179"/>
                  <a:pt x="805541" y="177625"/>
                  <a:pt x="800410" y="185765"/>
                </a:cubicBezTo>
                <a:cubicBezTo>
                  <a:pt x="753623" y="260047"/>
                  <a:pt x="719181" y="338902"/>
                  <a:pt x="696473" y="423674"/>
                </a:cubicBezTo>
                <a:cubicBezTo>
                  <a:pt x="695775" y="426239"/>
                  <a:pt x="694339" y="427827"/>
                  <a:pt x="692638" y="428881"/>
                </a:cubicBezTo>
                <a:cubicBezTo>
                  <a:pt x="722584" y="510694"/>
                  <a:pt x="757878" y="589904"/>
                  <a:pt x="798911" y="666803"/>
                </a:cubicBezTo>
                <a:cubicBezTo>
                  <a:pt x="802505" y="673546"/>
                  <a:pt x="796765" y="682792"/>
                  <a:pt x="788954" y="681966"/>
                </a:cubicBezTo>
              </a:path>
            </a:pathLst>
          </a:custGeom>
          <a:solidFill>
            <a:schemeClr val="bg1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กล่องข้อความ 61">
            <a:extLst>
              <a:ext uri="{FF2B5EF4-FFF2-40B4-BE49-F238E27FC236}">
                <a16:creationId xmlns:a16="http://schemas.microsoft.com/office/drawing/2014/main" xmlns="" id="{77185354-18DD-463B-AF8A-A1F47CB9829B}"/>
              </a:ext>
            </a:extLst>
          </p:cNvPr>
          <p:cNvSpPr txBox="1"/>
          <p:nvPr/>
        </p:nvSpPr>
        <p:spPr>
          <a:xfrm>
            <a:off x="167826" y="939784"/>
            <a:ext cx="56000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thaiDist">
              <a:buAutoNum type="arabicPeriod"/>
            </a:pPr>
            <a:r>
              <a:rPr lang="vi-VN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đề tài</a:t>
            </a:r>
          </a:p>
          <a:p>
            <a:pPr marL="457200" indent="-457200" algn="thaiDist">
              <a:buAutoNum type="arabicPeriod"/>
            </a:pPr>
            <a:endParaRPr lang="vi-VN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thaiDist">
              <a:buAutoNum type="arabicPeriod"/>
            </a:pPr>
            <a:r>
              <a:rPr lang="vi-VN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lí thuyết</a:t>
            </a:r>
          </a:p>
          <a:p>
            <a:pPr marL="457200" indent="-457200" algn="thaiDist">
              <a:buAutoNum type="arabicPeriod"/>
            </a:pPr>
            <a:endParaRPr lang="vi-VN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thaiDist">
              <a:buAutoNum type="arabicPeriod"/>
            </a:pPr>
            <a:r>
              <a:rPr lang="vi-VN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trúc dữ liệu và thuật toán</a:t>
            </a:r>
          </a:p>
          <a:p>
            <a:pPr marL="457200" indent="-457200" algn="thaiDist">
              <a:buAutoNum type="arabicPeriod"/>
            </a:pPr>
            <a:endParaRPr lang="vi-VN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thaiDist">
              <a:buAutoNum type="arabicPeriod"/>
            </a:pPr>
            <a:r>
              <a:rPr lang="vi-VN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và demo</a:t>
            </a:r>
          </a:p>
          <a:p>
            <a:pPr marL="457200" indent="-457200" algn="thaiDist">
              <a:buAutoNum type="arabicPeriod"/>
            </a:pPr>
            <a:endParaRPr lang="vi-VN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thaiDist">
              <a:buAutoNum type="arabicPeriod"/>
            </a:pPr>
            <a:r>
              <a:rPr lang="vi-VN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vầ hướng phát triển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สี่เหลี่ยมผืนผ้า: มุมมน 62">
            <a:extLst>
              <a:ext uri="{FF2B5EF4-FFF2-40B4-BE49-F238E27FC236}">
                <a16:creationId xmlns:a16="http://schemas.microsoft.com/office/drawing/2014/main" xmlns="" id="{34DDA71B-FE9B-4F40-BC8E-3D1243A44187}"/>
              </a:ext>
            </a:extLst>
          </p:cNvPr>
          <p:cNvSpPr/>
          <p:nvPr/>
        </p:nvSpPr>
        <p:spPr>
          <a:xfrm>
            <a:off x="452218" y="5234690"/>
            <a:ext cx="3823563" cy="432793"/>
          </a:xfrm>
          <a:prstGeom prst="roundRect">
            <a:avLst/>
          </a:prstGeom>
          <a:solidFill>
            <a:srgbClr val="F67E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ลูกศรเชื่อมต่อแบบตรง 63">
            <a:extLst>
              <a:ext uri="{FF2B5EF4-FFF2-40B4-BE49-F238E27FC236}">
                <a16:creationId xmlns:a16="http://schemas.microsoft.com/office/drawing/2014/main" xmlns="" id="{4C5676DC-5EB4-46CD-A3CF-0FB3699ABBA8}"/>
              </a:ext>
            </a:extLst>
          </p:cNvPr>
          <p:cNvCxnSpPr/>
          <p:nvPr/>
        </p:nvCxnSpPr>
        <p:spPr>
          <a:xfrm flipV="1">
            <a:off x="633790" y="5453310"/>
            <a:ext cx="3460418" cy="28113"/>
          </a:xfrm>
          <a:prstGeom prst="straightConnector1">
            <a:avLst/>
          </a:prstGeom>
          <a:ln w="28575">
            <a:solidFill>
              <a:srgbClr val="DACC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กลุ่ม 73">
            <a:extLst>
              <a:ext uri="{FF2B5EF4-FFF2-40B4-BE49-F238E27FC236}">
                <a16:creationId xmlns:a16="http://schemas.microsoft.com/office/drawing/2014/main" xmlns="" id="{EEBB0C43-CA54-4B66-AC6C-8EC38E5EAE0E}"/>
              </a:ext>
            </a:extLst>
          </p:cNvPr>
          <p:cNvGrpSpPr/>
          <p:nvPr/>
        </p:nvGrpSpPr>
        <p:grpSpPr>
          <a:xfrm>
            <a:off x="2079275" y="6089760"/>
            <a:ext cx="387587" cy="387587"/>
            <a:chOff x="1844669" y="5419130"/>
            <a:chExt cx="387587" cy="387587"/>
          </a:xfrm>
        </p:grpSpPr>
        <p:pic>
          <p:nvPicPr>
            <p:cNvPr id="9" name="กราฟิก 8">
              <a:extLst>
                <a:ext uri="{FF2B5EF4-FFF2-40B4-BE49-F238E27FC236}">
                  <a16:creationId xmlns:a16="http://schemas.microsoft.com/office/drawing/2014/main" xmlns="" id="{98043615-8FD9-4898-AE7E-917B7F04B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902087" y="5470908"/>
              <a:ext cx="284032" cy="284032"/>
            </a:xfrm>
            <a:prstGeom prst="rect">
              <a:avLst/>
            </a:prstGeom>
          </p:spPr>
        </p:pic>
        <p:sp>
          <p:nvSpPr>
            <p:cNvPr id="70" name="วงรี 69">
              <a:extLst>
                <a:ext uri="{FF2B5EF4-FFF2-40B4-BE49-F238E27FC236}">
                  <a16:creationId xmlns:a16="http://schemas.microsoft.com/office/drawing/2014/main" xmlns="" id="{E2730777-DF77-4C46-82DA-2B45D12BDB63}"/>
                </a:ext>
              </a:extLst>
            </p:cNvPr>
            <p:cNvSpPr/>
            <p:nvPr/>
          </p:nvSpPr>
          <p:spPr>
            <a:xfrm>
              <a:off x="1844669" y="5419130"/>
              <a:ext cx="387587" cy="38758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กลุ่ม 74">
            <a:extLst>
              <a:ext uri="{FF2B5EF4-FFF2-40B4-BE49-F238E27FC236}">
                <a16:creationId xmlns:a16="http://schemas.microsoft.com/office/drawing/2014/main" xmlns="" id="{775D4FF9-1206-4972-9B4D-BA85EDC7201E}"/>
              </a:ext>
            </a:extLst>
          </p:cNvPr>
          <p:cNvGrpSpPr/>
          <p:nvPr/>
        </p:nvGrpSpPr>
        <p:grpSpPr>
          <a:xfrm>
            <a:off x="1545392" y="6089759"/>
            <a:ext cx="387587" cy="387587"/>
            <a:chOff x="1317452" y="5367353"/>
            <a:chExt cx="387587" cy="387587"/>
          </a:xfrm>
        </p:grpSpPr>
        <p:pic>
          <p:nvPicPr>
            <p:cNvPr id="67" name="กราฟิก 66">
              <a:extLst>
                <a:ext uri="{FF2B5EF4-FFF2-40B4-BE49-F238E27FC236}">
                  <a16:creationId xmlns:a16="http://schemas.microsoft.com/office/drawing/2014/main" xmlns="" id="{D54E77FF-DC79-46CD-A095-0FC328744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387929" y="5426853"/>
              <a:ext cx="284032" cy="284032"/>
            </a:xfrm>
            <a:prstGeom prst="rect">
              <a:avLst/>
            </a:prstGeom>
          </p:spPr>
        </p:pic>
        <p:sp>
          <p:nvSpPr>
            <p:cNvPr id="72" name="วงรี 71">
              <a:extLst>
                <a:ext uri="{FF2B5EF4-FFF2-40B4-BE49-F238E27FC236}">
                  <a16:creationId xmlns:a16="http://schemas.microsoft.com/office/drawing/2014/main" xmlns="" id="{7A905546-EFA7-4CAD-9C5F-270E60F0A6CC}"/>
                </a:ext>
              </a:extLst>
            </p:cNvPr>
            <p:cNvSpPr/>
            <p:nvPr/>
          </p:nvSpPr>
          <p:spPr>
            <a:xfrm>
              <a:off x="1317452" y="5367353"/>
              <a:ext cx="387587" cy="38758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กลุ่ม 70">
            <a:extLst>
              <a:ext uri="{FF2B5EF4-FFF2-40B4-BE49-F238E27FC236}">
                <a16:creationId xmlns:a16="http://schemas.microsoft.com/office/drawing/2014/main" xmlns="" id="{57F3C7DB-FED3-4E4F-8156-5DF309745259}"/>
              </a:ext>
            </a:extLst>
          </p:cNvPr>
          <p:cNvGrpSpPr/>
          <p:nvPr/>
        </p:nvGrpSpPr>
        <p:grpSpPr>
          <a:xfrm>
            <a:off x="966103" y="6089758"/>
            <a:ext cx="387587" cy="387587"/>
            <a:chOff x="756370" y="5380313"/>
            <a:chExt cx="387587" cy="387587"/>
          </a:xfrm>
        </p:grpSpPr>
        <p:pic>
          <p:nvPicPr>
            <p:cNvPr id="69" name="กราฟิก 68">
              <a:extLst>
                <a:ext uri="{FF2B5EF4-FFF2-40B4-BE49-F238E27FC236}">
                  <a16:creationId xmlns:a16="http://schemas.microsoft.com/office/drawing/2014/main" xmlns="" id="{CD159969-C348-4CEC-905E-38B7D01E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14016" y="5437329"/>
              <a:ext cx="284032" cy="284032"/>
            </a:xfrm>
            <a:prstGeom prst="rect">
              <a:avLst/>
            </a:prstGeom>
          </p:spPr>
        </p:pic>
        <p:sp>
          <p:nvSpPr>
            <p:cNvPr id="73" name="วงรี 72">
              <a:extLst>
                <a:ext uri="{FF2B5EF4-FFF2-40B4-BE49-F238E27FC236}">
                  <a16:creationId xmlns:a16="http://schemas.microsoft.com/office/drawing/2014/main" xmlns="" id="{8378A1C9-A26F-4DFD-857F-F1BF321115F4}"/>
                </a:ext>
              </a:extLst>
            </p:cNvPr>
            <p:cNvSpPr/>
            <p:nvPr/>
          </p:nvSpPr>
          <p:spPr>
            <a:xfrm>
              <a:off x="756370" y="5380313"/>
              <a:ext cx="387587" cy="38758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รูปแบบอิสระ: รูปร่าง 92">
            <a:extLst>
              <a:ext uri="{FF2B5EF4-FFF2-40B4-BE49-F238E27FC236}">
                <a16:creationId xmlns:a16="http://schemas.microsoft.com/office/drawing/2014/main" xmlns="" id="{DB9F896D-3331-418E-AA7F-F4F0B2C1E831}"/>
              </a:ext>
            </a:extLst>
          </p:cNvPr>
          <p:cNvSpPr/>
          <p:nvPr/>
        </p:nvSpPr>
        <p:spPr>
          <a:xfrm rot="2550915" flipV="1">
            <a:off x="11087048" y="4039181"/>
            <a:ext cx="1008174" cy="901018"/>
          </a:xfrm>
          <a:custGeom>
            <a:avLst/>
            <a:gdLst>
              <a:gd name="connsiteX0" fmla="*/ 961482 w 1008174"/>
              <a:gd name="connsiteY0" fmla="*/ 214646 h 901018"/>
              <a:gd name="connsiteX1" fmla="*/ 823446 w 1008174"/>
              <a:gd name="connsiteY1" fmla="*/ 65815 h 901018"/>
              <a:gd name="connsiteX2" fmla="*/ 312448 w 1008174"/>
              <a:gd name="connsiteY2" fmla="*/ 446916 h 901018"/>
              <a:gd name="connsiteX3" fmla="*/ 411114 w 1008174"/>
              <a:gd name="connsiteY3" fmla="*/ 570969 h 901018"/>
              <a:gd name="connsiteX4" fmla="*/ 305514 w 1008174"/>
              <a:gd name="connsiteY4" fmla="*/ 326876 h 901018"/>
              <a:gd name="connsiteX5" fmla="*/ 574157 w 1008174"/>
              <a:gd name="connsiteY5" fmla="*/ 53115 h 901018"/>
              <a:gd name="connsiteX6" fmla="*/ 580355 w 1008174"/>
              <a:gd name="connsiteY6" fmla="*/ 46981 h 901018"/>
              <a:gd name="connsiteX7" fmla="*/ 768074 w 1008174"/>
              <a:gd name="connsiteY7" fmla="*/ 67212 h 901018"/>
              <a:gd name="connsiteX8" fmla="*/ 848541 w 1008174"/>
              <a:gd name="connsiteY8" fmla="*/ 124984 h 901018"/>
              <a:gd name="connsiteX9" fmla="*/ 886603 w 1008174"/>
              <a:gd name="connsiteY9" fmla="*/ 183340 h 901018"/>
              <a:gd name="connsiteX10" fmla="*/ 910606 w 1008174"/>
              <a:gd name="connsiteY10" fmla="*/ 200244 h 901018"/>
              <a:gd name="connsiteX11" fmla="*/ 937809 w 1008174"/>
              <a:gd name="connsiteY11" fmla="*/ 227257 h 901018"/>
              <a:gd name="connsiteX12" fmla="*/ 969026 w 1008174"/>
              <a:gd name="connsiteY12" fmla="*/ 394389 h 901018"/>
              <a:gd name="connsiteX13" fmla="*/ 967273 w 1008174"/>
              <a:gd name="connsiteY13" fmla="*/ 452504 h 901018"/>
              <a:gd name="connsiteX14" fmla="*/ 926024 w 1008174"/>
              <a:gd name="connsiteY14" fmla="*/ 512498 h 901018"/>
              <a:gd name="connsiteX15" fmla="*/ 893448 w 1008174"/>
              <a:gd name="connsiteY15" fmla="*/ 623915 h 901018"/>
              <a:gd name="connsiteX16" fmla="*/ 851843 w 1008174"/>
              <a:gd name="connsiteY16" fmla="*/ 657113 h 901018"/>
              <a:gd name="connsiteX17" fmla="*/ 821299 w 1008174"/>
              <a:gd name="connsiteY17" fmla="*/ 703430 h 901018"/>
              <a:gd name="connsiteX18" fmla="*/ 790197 w 1008174"/>
              <a:gd name="connsiteY18" fmla="*/ 734558 h 901018"/>
              <a:gd name="connsiteX19" fmla="*/ 643144 w 1008174"/>
              <a:gd name="connsiteY19" fmla="*/ 779287 h 901018"/>
              <a:gd name="connsiteX20" fmla="*/ 591797 w 1008174"/>
              <a:gd name="connsiteY20" fmla="*/ 814771 h 901018"/>
              <a:gd name="connsiteX21" fmla="*/ 535244 w 1008174"/>
              <a:gd name="connsiteY21" fmla="*/ 825299 h 901018"/>
              <a:gd name="connsiteX22" fmla="*/ 342420 w 1008174"/>
              <a:gd name="connsiteY22" fmla="*/ 844946 h 901018"/>
              <a:gd name="connsiteX23" fmla="*/ 211127 w 1008174"/>
              <a:gd name="connsiteY23" fmla="*/ 814809 h 901018"/>
              <a:gd name="connsiteX24" fmla="*/ 17376 w 1008174"/>
              <a:gd name="connsiteY24" fmla="*/ 715749 h 901018"/>
              <a:gd name="connsiteX25" fmla="*/ 17465 w 1008174"/>
              <a:gd name="connsiteY25" fmla="*/ 716498 h 901018"/>
              <a:gd name="connsiteX26" fmla="*/ 32857 w 1008174"/>
              <a:gd name="connsiteY26" fmla="*/ 779681 h 901018"/>
              <a:gd name="connsiteX27" fmla="*/ 36286 w 1008174"/>
              <a:gd name="connsiteY27" fmla="*/ 784011 h 901018"/>
              <a:gd name="connsiteX28" fmla="*/ 390680 w 1008174"/>
              <a:gd name="connsiteY28" fmla="*/ 885586 h 901018"/>
              <a:gd name="connsiteX29" fmla="*/ 782869 w 1008174"/>
              <a:gd name="connsiteY29" fmla="*/ 771527 h 901018"/>
              <a:gd name="connsiteX30" fmla="*/ 981561 w 1008174"/>
              <a:gd name="connsiteY30" fmla="*/ 449875 h 901018"/>
              <a:gd name="connsiteX31" fmla="*/ 961482 w 1008174"/>
              <a:gd name="connsiteY31" fmla="*/ 214646 h 901018"/>
              <a:gd name="connsiteX32" fmla="*/ 630012 w 1008174"/>
              <a:gd name="connsiteY32" fmla="*/ 581790 h 901018"/>
              <a:gd name="connsiteX33" fmla="*/ 719610 w 1008174"/>
              <a:gd name="connsiteY33" fmla="*/ 383136 h 901018"/>
              <a:gd name="connsiteX34" fmla="*/ 601767 w 1008174"/>
              <a:gd name="connsiteY34" fmla="*/ 294110 h 901018"/>
              <a:gd name="connsiteX35" fmla="*/ 523129 w 1008174"/>
              <a:gd name="connsiteY35" fmla="*/ 327130 h 901018"/>
              <a:gd name="connsiteX36" fmla="*/ 555564 w 1008174"/>
              <a:gd name="connsiteY36" fmla="*/ 432870 h 901018"/>
              <a:gd name="connsiteX37" fmla="*/ 538902 w 1008174"/>
              <a:gd name="connsiteY37" fmla="*/ 375961 h 901018"/>
              <a:gd name="connsiteX38" fmla="*/ 596077 w 1008174"/>
              <a:gd name="connsiteY38" fmla="*/ 341798 h 901018"/>
              <a:gd name="connsiteX39" fmla="*/ 665686 w 1008174"/>
              <a:gd name="connsiteY39" fmla="*/ 379974 h 901018"/>
              <a:gd name="connsiteX40" fmla="*/ 672671 w 1008174"/>
              <a:gd name="connsiteY40" fmla="*/ 472798 h 901018"/>
              <a:gd name="connsiteX41" fmla="*/ 669445 w 1008174"/>
              <a:gd name="connsiteY41" fmla="*/ 475148 h 901018"/>
              <a:gd name="connsiteX42" fmla="*/ 616829 w 1008174"/>
              <a:gd name="connsiteY42" fmla="*/ 556910 h 901018"/>
              <a:gd name="connsiteX43" fmla="*/ 490223 w 1008174"/>
              <a:gd name="connsiteY43" fmla="*/ 559374 h 901018"/>
              <a:gd name="connsiteX44" fmla="*/ 404993 w 1008174"/>
              <a:gd name="connsiteY44" fmla="*/ 506720 h 901018"/>
              <a:gd name="connsiteX45" fmla="*/ 366969 w 1008174"/>
              <a:gd name="connsiteY45" fmla="*/ 465991 h 901018"/>
              <a:gd name="connsiteX46" fmla="*/ 355514 w 1008174"/>
              <a:gd name="connsiteY46" fmla="*/ 456034 h 901018"/>
              <a:gd name="connsiteX47" fmla="*/ 349316 w 1008174"/>
              <a:gd name="connsiteY47" fmla="*/ 428793 h 901018"/>
              <a:gd name="connsiteX48" fmla="*/ 350053 w 1008174"/>
              <a:gd name="connsiteY48" fmla="*/ 427409 h 901018"/>
              <a:gd name="connsiteX49" fmla="*/ 339880 w 1008174"/>
              <a:gd name="connsiteY49" fmla="*/ 312664 h 901018"/>
              <a:gd name="connsiteX50" fmla="*/ 402148 w 1008174"/>
              <a:gd name="connsiteY50" fmla="*/ 180127 h 901018"/>
              <a:gd name="connsiteX51" fmla="*/ 459298 w 1008174"/>
              <a:gd name="connsiteY51" fmla="*/ 132490 h 901018"/>
              <a:gd name="connsiteX52" fmla="*/ 526075 w 1008174"/>
              <a:gd name="connsiteY52" fmla="*/ 86300 h 901018"/>
              <a:gd name="connsiteX53" fmla="*/ 659806 w 1008174"/>
              <a:gd name="connsiteY53" fmla="*/ 84788 h 901018"/>
              <a:gd name="connsiteX54" fmla="*/ 662994 w 1008174"/>
              <a:gd name="connsiteY54" fmla="*/ 88675 h 901018"/>
              <a:gd name="connsiteX55" fmla="*/ 820461 w 1008174"/>
              <a:gd name="connsiteY55" fmla="*/ 142434 h 901018"/>
              <a:gd name="connsiteX56" fmla="*/ 842864 w 1008174"/>
              <a:gd name="connsiteY56" fmla="*/ 189817 h 901018"/>
              <a:gd name="connsiteX57" fmla="*/ 880291 w 1008174"/>
              <a:gd name="connsiteY57" fmla="*/ 252060 h 901018"/>
              <a:gd name="connsiteX58" fmla="*/ 906923 w 1008174"/>
              <a:gd name="connsiteY58" fmla="*/ 274640 h 901018"/>
              <a:gd name="connsiteX59" fmla="*/ 922874 w 1008174"/>
              <a:gd name="connsiteY59" fmla="*/ 411216 h 901018"/>
              <a:gd name="connsiteX60" fmla="*/ 897461 w 1008174"/>
              <a:gd name="connsiteY60" fmla="*/ 505882 h 901018"/>
              <a:gd name="connsiteX61" fmla="*/ 839270 w 1008174"/>
              <a:gd name="connsiteY61" fmla="*/ 562359 h 901018"/>
              <a:gd name="connsiteX62" fmla="*/ 834431 w 1008174"/>
              <a:gd name="connsiteY62" fmla="*/ 563781 h 901018"/>
              <a:gd name="connsiteX63" fmla="*/ 749125 w 1008174"/>
              <a:gd name="connsiteY63" fmla="*/ 705678 h 901018"/>
              <a:gd name="connsiteX64" fmla="*/ 591569 w 1008174"/>
              <a:gd name="connsiteY64" fmla="*/ 742330 h 901018"/>
              <a:gd name="connsiteX65" fmla="*/ 410645 w 1008174"/>
              <a:gd name="connsiteY65" fmla="*/ 794248 h 901018"/>
              <a:gd name="connsiteX66" fmla="*/ 322506 w 1008174"/>
              <a:gd name="connsiteY66" fmla="*/ 737974 h 901018"/>
              <a:gd name="connsiteX67" fmla="*/ 322240 w 1008174"/>
              <a:gd name="connsiteY67" fmla="*/ 735332 h 901018"/>
              <a:gd name="connsiteX68" fmla="*/ 165433 w 1008174"/>
              <a:gd name="connsiteY68" fmla="*/ 710898 h 901018"/>
              <a:gd name="connsiteX69" fmla="*/ 58676 w 1008174"/>
              <a:gd name="connsiteY69" fmla="*/ 641378 h 901018"/>
              <a:gd name="connsiteX70" fmla="*/ 16449 w 1008174"/>
              <a:gd name="connsiteY70" fmla="*/ 708828 h 901018"/>
              <a:gd name="connsiteX71" fmla="*/ 279365 w 1008174"/>
              <a:gd name="connsiteY71" fmla="*/ 830519 h 901018"/>
              <a:gd name="connsiteX72" fmla="*/ 475084 w 1008174"/>
              <a:gd name="connsiteY72" fmla="*/ 816523 h 901018"/>
              <a:gd name="connsiteX73" fmla="*/ 571109 w 1008174"/>
              <a:gd name="connsiteY73" fmla="*/ 810491 h 901018"/>
              <a:gd name="connsiteX74" fmla="*/ 648452 w 1008174"/>
              <a:gd name="connsiteY74" fmla="*/ 766562 h 901018"/>
              <a:gd name="connsiteX75" fmla="*/ 654205 w 1008174"/>
              <a:gd name="connsiteY75" fmla="*/ 769762 h 901018"/>
              <a:gd name="connsiteX76" fmla="*/ 777649 w 1008174"/>
              <a:gd name="connsiteY76" fmla="*/ 729681 h 901018"/>
              <a:gd name="connsiteX77" fmla="*/ 848439 w 1008174"/>
              <a:gd name="connsiteY77" fmla="*/ 639765 h 901018"/>
              <a:gd name="connsiteX78" fmla="*/ 874893 w 1008174"/>
              <a:gd name="connsiteY78" fmla="*/ 622899 h 901018"/>
              <a:gd name="connsiteX79" fmla="*/ 907825 w 1008174"/>
              <a:gd name="connsiteY79" fmla="*/ 543169 h 901018"/>
              <a:gd name="connsiteX80" fmla="*/ 911457 w 1008174"/>
              <a:gd name="connsiteY80" fmla="*/ 524563 h 901018"/>
              <a:gd name="connsiteX81" fmla="*/ 951411 w 1008174"/>
              <a:gd name="connsiteY81" fmla="*/ 464607 h 901018"/>
              <a:gd name="connsiteX82" fmla="*/ 951233 w 1008174"/>
              <a:gd name="connsiteY82" fmla="*/ 337607 h 901018"/>
              <a:gd name="connsiteX83" fmla="*/ 880520 w 1008174"/>
              <a:gd name="connsiteY83" fmla="*/ 192383 h 901018"/>
              <a:gd name="connsiteX84" fmla="*/ 841911 w 1008174"/>
              <a:gd name="connsiteY84" fmla="*/ 140973 h 901018"/>
              <a:gd name="connsiteX85" fmla="*/ 679580 w 1008174"/>
              <a:gd name="connsiteY85" fmla="*/ 65738 h 901018"/>
              <a:gd name="connsiteX86" fmla="*/ 589461 w 1008174"/>
              <a:gd name="connsiteY86" fmla="*/ 60150 h 901018"/>
              <a:gd name="connsiteX87" fmla="*/ 327320 w 1008174"/>
              <a:gd name="connsiteY87" fmla="*/ 278819 h 901018"/>
              <a:gd name="connsiteX88" fmla="*/ 342357 w 1008174"/>
              <a:gd name="connsiteY88" fmla="*/ 472455 h 901018"/>
              <a:gd name="connsiteX89" fmla="*/ 528615 w 1008174"/>
              <a:gd name="connsiteY89" fmla="*/ 605983 h 901018"/>
              <a:gd name="connsiteX90" fmla="*/ 531371 w 1008174"/>
              <a:gd name="connsiteY90" fmla="*/ 607507 h 901018"/>
              <a:gd name="connsiteX91" fmla="*/ 630012 w 1008174"/>
              <a:gd name="connsiteY91" fmla="*/ 581790 h 901018"/>
              <a:gd name="connsiteX92" fmla="*/ 556631 w 1008174"/>
              <a:gd name="connsiteY92" fmla="*/ 399799 h 901018"/>
              <a:gd name="connsiteX93" fmla="*/ 608435 w 1008174"/>
              <a:gd name="connsiteY93" fmla="*/ 378488 h 901018"/>
              <a:gd name="connsiteX94" fmla="*/ 626278 w 1008174"/>
              <a:gd name="connsiteY94" fmla="*/ 503367 h 901018"/>
              <a:gd name="connsiteX95" fmla="*/ 621020 w 1008174"/>
              <a:gd name="connsiteY95" fmla="*/ 504294 h 901018"/>
              <a:gd name="connsiteX96" fmla="*/ 406796 w 1008174"/>
              <a:gd name="connsiteY96" fmla="*/ 440566 h 901018"/>
              <a:gd name="connsiteX97" fmla="*/ 606809 w 1008174"/>
              <a:gd name="connsiteY97" fmla="*/ 177689 h 901018"/>
              <a:gd name="connsiteX98" fmla="*/ 826798 w 1008174"/>
              <a:gd name="connsiteY98" fmla="*/ 389309 h 901018"/>
              <a:gd name="connsiteX99" fmla="*/ 584444 w 1008174"/>
              <a:gd name="connsiteY99" fmla="*/ 668556 h 901018"/>
              <a:gd name="connsiteX100" fmla="*/ 137328 w 1008174"/>
              <a:gd name="connsiteY100" fmla="*/ 543067 h 901018"/>
              <a:gd name="connsiteX101" fmla="*/ 84597 w 1008174"/>
              <a:gd name="connsiteY101" fmla="*/ 600471 h 901018"/>
              <a:gd name="connsiteX102" fmla="*/ 67922 w 1008174"/>
              <a:gd name="connsiteY102" fmla="*/ 632704 h 901018"/>
              <a:gd name="connsiteX103" fmla="*/ 160581 w 1008174"/>
              <a:gd name="connsiteY103" fmla="*/ 696585 h 901018"/>
              <a:gd name="connsiteX104" fmla="*/ 260416 w 1008174"/>
              <a:gd name="connsiteY104" fmla="*/ 700827 h 901018"/>
              <a:gd name="connsiteX105" fmla="*/ 329174 w 1008174"/>
              <a:gd name="connsiteY105" fmla="*/ 730786 h 901018"/>
              <a:gd name="connsiteX106" fmla="*/ 334190 w 1008174"/>
              <a:gd name="connsiteY106" fmla="*/ 734748 h 901018"/>
              <a:gd name="connsiteX107" fmla="*/ 552085 w 1008174"/>
              <a:gd name="connsiteY107" fmla="*/ 740095 h 901018"/>
              <a:gd name="connsiteX108" fmla="*/ 653354 w 1008174"/>
              <a:gd name="connsiteY108" fmla="*/ 722061 h 901018"/>
              <a:gd name="connsiteX109" fmla="*/ 785752 w 1008174"/>
              <a:gd name="connsiteY109" fmla="*/ 621045 h 901018"/>
              <a:gd name="connsiteX110" fmla="*/ 832869 w 1008174"/>
              <a:gd name="connsiteY110" fmla="*/ 552262 h 901018"/>
              <a:gd name="connsiteX111" fmla="*/ 890476 w 1008174"/>
              <a:gd name="connsiteY111" fmla="*/ 484597 h 901018"/>
              <a:gd name="connsiteX112" fmla="*/ 905373 w 1008174"/>
              <a:gd name="connsiteY112" fmla="*/ 426964 h 901018"/>
              <a:gd name="connsiteX113" fmla="*/ 916321 w 1008174"/>
              <a:gd name="connsiteY113" fmla="*/ 317224 h 901018"/>
              <a:gd name="connsiteX114" fmla="*/ 851894 w 1008174"/>
              <a:gd name="connsiteY114" fmla="*/ 249609 h 901018"/>
              <a:gd name="connsiteX115" fmla="*/ 820220 w 1008174"/>
              <a:gd name="connsiteY115" fmla="*/ 178603 h 901018"/>
              <a:gd name="connsiteX116" fmla="*/ 638800 w 1008174"/>
              <a:gd name="connsiteY116" fmla="*/ 92497 h 901018"/>
              <a:gd name="connsiteX117" fmla="*/ 636781 w 1008174"/>
              <a:gd name="connsiteY117" fmla="*/ 89564 h 901018"/>
              <a:gd name="connsiteX118" fmla="*/ 512537 w 1008174"/>
              <a:gd name="connsiteY118" fmla="*/ 115535 h 901018"/>
              <a:gd name="connsiteX119" fmla="*/ 404968 w 1008174"/>
              <a:gd name="connsiteY119" fmla="*/ 195977 h 901018"/>
              <a:gd name="connsiteX120" fmla="*/ 363693 w 1008174"/>
              <a:gd name="connsiteY120" fmla="*/ 298047 h 901018"/>
              <a:gd name="connsiteX121" fmla="*/ 358244 w 1008174"/>
              <a:gd name="connsiteY121" fmla="*/ 437492 h 901018"/>
              <a:gd name="connsiteX122" fmla="*/ 357647 w 1008174"/>
              <a:gd name="connsiteY122" fmla="*/ 439296 h 901018"/>
              <a:gd name="connsiteX123" fmla="*/ 473586 w 1008174"/>
              <a:gd name="connsiteY123" fmla="*/ 539867 h 901018"/>
              <a:gd name="connsiteX124" fmla="*/ 593220 w 1008174"/>
              <a:gd name="connsiteY124" fmla="*/ 552630 h 901018"/>
              <a:gd name="connsiteX125" fmla="*/ 665064 w 1008174"/>
              <a:gd name="connsiteY125" fmla="*/ 468684 h 901018"/>
              <a:gd name="connsiteX126" fmla="*/ 666169 w 1008174"/>
              <a:gd name="connsiteY126" fmla="*/ 467515 h 901018"/>
              <a:gd name="connsiteX127" fmla="*/ 666677 w 1008174"/>
              <a:gd name="connsiteY127" fmla="*/ 397513 h 901018"/>
              <a:gd name="connsiteX128" fmla="*/ 625529 w 1008174"/>
              <a:gd name="connsiteY128" fmla="*/ 357317 h 901018"/>
              <a:gd name="connsiteX129" fmla="*/ 556822 w 1008174"/>
              <a:gd name="connsiteY129" fmla="*/ 429466 h 901018"/>
              <a:gd name="connsiteX130" fmla="*/ 556631 w 1008174"/>
              <a:gd name="connsiteY130" fmla="*/ 399799 h 901018"/>
              <a:gd name="connsiteX131" fmla="*/ 915432 w 1008174"/>
              <a:gd name="connsiteY131" fmla="*/ 656681 h 901018"/>
              <a:gd name="connsiteX132" fmla="*/ 505869 w 1008174"/>
              <a:gd name="connsiteY132" fmla="*/ 891949 h 901018"/>
              <a:gd name="connsiteX133" fmla="*/ 23815 w 1008174"/>
              <a:gd name="connsiteY133" fmla="*/ 792571 h 901018"/>
              <a:gd name="connsiteX134" fmla="*/ 20945 w 1008174"/>
              <a:gd name="connsiteY134" fmla="*/ 785688 h 901018"/>
              <a:gd name="connsiteX135" fmla="*/ 7978 w 1008174"/>
              <a:gd name="connsiteY135" fmla="*/ 726087 h 901018"/>
              <a:gd name="connsiteX136" fmla="*/ 12855 w 1008174"/>
              <a:gd name="connsiteY136" fmla="*/ 656415 h 901018"/>
              <a:gd name="connsiteX137" fmla="*/ 48478 w 1008174"/>
              <a:gd name="connsiteY137" fmla="*/ 632831 h 901018"/>
              <a:gd name="connsiteX138" fmla="*/ 82578 w 1008174"/>
              <a:gd name="connsiteY138" fmla="*/ 557914 h 901018"/>
              <a:gd name="connsiteX139" fmla="*/ 134102 w 1008174"/>
              <a:gd name="connsiteY139" fmla="*/ 535663 h 901018"/>
              <a:gd name="connsiteX140" fmla="*/ 145506 w 1008174"/>
              <a:gd name="connsiteY140" fmla="*/ 531853 h 901018"/>
              <a:gd name="connsiteX141" fmla="*/ 487759 w 1008174"/>
              <a:gd name="connsiteY141" fmla="*/ 668746 h 901018"/>
              <a:gd name="connsiteX142" fmla="*/ 805628 w 1008174"/>
              <a:gd name="connsiteY142" fmla="*/ 443233 h 901018"/>
              <a:gd name="connsiteX143" fmla="*/ 535854 w 1008174"/>
              <a:gd name="connsiteY143" fmla="*/ 212652 h 901018"/>
              <a:gd name="connsiteX144" fmla="*/ 416385 w 1008174"/>
              <a:gd name="connsiteY144" fmla="*/ 419535 h 901018"/>
              <a:gd name="connsiteX145" fmla="*/ 622481 w 1008174"/>
              <a:gd name="connsiteY145" fmla="*/ 488394 h 901018"/>
              <a:gd name="connsiteX146" fmla="*/ 630507 w 1008174"/>
              <a:gd name="connsiteY146" fmla="*/ 412308 h 901018"/>
              <a:gd name="connsiteX147" fmla="*/ 588661 w 1008174"/>
              <a:gd name="connsiteY147" fmla="*/ 390287 h 901018"/>
              <a:gd name="connsiteX148" fmla="*/ 573433 w 1008174"/>
              <a:gd name="connsiteY148" fmla="*/ 435422 h 901018"/>
              <a:gd name="connsiteX149" fmla="*/ 575402 w 1008174"/>
              <a:gd name="connsiteY149" fmla="*/ 435638 h 901018"/>
              <a:gd name="connsiteX150" fmla="*/ 578132 w 1008174"/>
              <a:gd name="connsiteY150" fmla="*/ 445570 h 901018"/>
              <a:gd name="connsiteX151" fmla="*/ 525567 w 1008174"/>
              <a:gd name="connsiteY151" fmla="*/ 305349 h 901018"/>
              <a:gd name="connsiteX152" fmla="*/ 737784 w 1008174"/>
              <a:gd name="connsiteY152" fmla="*/ 396256 h 901018"/>
              <a:gd name="connsiteX153" fmla="*/ 560416 w 1008174"/>
              <a:gd name="connsiteY153" fmla="*/ 620283 h 901018"/>
              <a:gd name="connsiteX154" fmla="*/ 303723 w 1008174"/>
              <a:gd name="connsiteY154" fmla="*/ 469839 h 901018"/>
              <a:gd name="connsiteX155" fmla="*/ 713121 w 1008174"/>
              <a:gd name="connsiteY155" fmla="*/ 3902 h 901018"/>
              <a:gd name="connsiteX156" fmla="*/ 992584 w 1008174"/>
              <a:gd name="connsiteY156" fmla="*/ 249063 h 901018"/>
              <a:gd name="connsiteX157" fmla="*/ 915432 w 1008174"/>
              <a:gd name="connsiteY157" fmla="*/ 656681 h 90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008174" h="901018">
                <a:moveTo>
                  <a:pt x="961482" y="214646"/>
                </a:moveTo>
                <a:cubicBezTo>
                  <a:pt x="932628" y="155438"/>
                  <a:pt x="877738" y="102365"/>
                  <a:pt x="823446" y="65815"/>
                </a:cubicBezTo>
                <a:cubicBezTo>
                  <a:pt x="588940" y="-92008"/>
                  <a:pt x="212435" y="168570"/>
                  <a:pt x="312448" y="446916"/>
                </a:cubicBezTo>
                <a:cubicBezTo>
                  <a:pt x="331130" y="498922"/>
                  <a:pt x="366893" y="542407"/>
                  <a:pt x="411114" y="570969"/>
                </a:cubicBezTo>
                <a:cubicBezTo>
                  <a:pt x="336870" y="515788"/>
                  <a:pt x="291531" y="416194"/>
                  <a:pt x="305514" y="326876"/>
                </a:cubicBezTo>
                <a:cubicBezTo>
                  <a:pt x="327053" y="189195"/>
                  <a:pt x="436426" y="74743"/>
                  <a:pt x="574157" y="53115"/>
                </a:cubicBezTo>
                <a:cubicBezTo>
                  <a:pt x="572214" y="50003"/>
                  <a:pt x="576024" y="45012"/>
                  <a:pt x="580355" y="46981"/>
                </a:cubicBezTo>
                <a:cubicBezTo>
                  <a:pt x="640616" y="74374"/>
                  <a:pt x="706555" y="42472"/>
                  <a:pt x="768074" y="67212"/>
                </a:cubicBezTo>
                <a:cubicBezTo>
                  <a:pt x="798439" y="79404"/>
                  <a:pt x="832552" y="96104"/>
                  <a:pt x="848541" y="124984"/>
                </a:cubicBezTo>
                <a:cubicBezTo>
                  <a:pt x="864378" y="153597"/>
                  <a:pt x="853583" y="156264"/>
                  <a:pt x="886603" y="183340"/>
                </a:cubicBezTo>
                <a:cubicBezTo>
                  <a:pt x="894147" y="189525"/>
                  <a:pt x="902960" y="194186"/>
                  <a:pt x="910606" y="200244"/>
                </a:cubicBezTo>
                <a:cubicBezTo>
                  <a:pt x="920880" y="208410"/>
                  <a:pt x="930685" y="216221"/>
                  <a:pt x="937809" y="227257"/>
                </a:cubicBezTo>
                <a:cubicBezTo>
                  <a:pt x="965648" y="270297"/>
                  <a:pt x="963819" y="344287"/>
                  <a:pt x="969026" y="394389"/>
                </a:cubicBezTo>
                <a:cubicBezTo>
                  <a:pt x="971058" y="413985"/>
                  <a:pt x="973953" y="433378"/>
                  <a:pt x="967273" y="452504"/>
                </a:cubicBezTo>
                <a:cubicBezTo>
                  <a:pt x="958967" y="476227"/>
                  <a:pt x="936806" y="490629"/>
                  <a:pt x="926024" y="512498"/>
                </a:cubicBezTo>
                <a:cubicBezTo>
                  <a:pt x="907075" y="550954"/>
                  <a:pt x="926582" y="593118"/>
                  <a:pt x="893448" y="623915"/>
                </a:cubicBezTo>
                <a:cubicBezTo>
                  <a:pt x="878665" y="637644"/>
                  <a:pt x="866219" y="641226"/>
                  <a:pt x="851843" y="657113"/>
                </a:cubicBezTo>
                <a:cubicBezTo>
                  <a:pt x="837251" y="673217"/>
                  <a:pt x="833110" y="686171"/>
                  <a:pt x="821299" y="703430"/>
                </a:cubicBezTo>
                <a:cubicBezTo>
                  <a:pt x="812486" y="716321"/>
                  <a:pt x="803507" y="726125"/>
                  <a:pt x="790197" y="734558"/>
                </a:cubicBezTo>
                <a:cubicBezTo>
                  <a:pt x="748884" y="760720"/>
                  <a:pt x="691226" y="768784"/>
                  <a:pt x="643144" y="779287"/>
                </a:cubicBezTo>
                <a:cubicBezTo>
                  <a:pt x="624310" y="788622"/>
                  <a:pt x="610949" y="805855"/>
                  <a:pt x="591797" y="814771"/>
                </a:cubicBezTo>
                <a:cubicBezTo>
                  <a:pt x="574233" y="822962"/>
                  <a:pt x="554282" y="824220"/>
                  <a:pt x="535244" y="825299"/>
                </a:cubicBezTo>
                <a:cubicBezTo>
                  <a:pt x="470538" y="828969"/>
                  <a:pt x="406949" y="840907"/>
                  <a:pt x="342420" y="844946"/>
                </a:cubicBezTo>
                <a:cubicBezTo>
                  <a:pt x="295392" y="847880"/>
                  <a:pt x="250815" y="841238"/>
                  <a:pt x="211127" y="814809"/>
                </a:cubicBezTo>
                <a:cubicBezTo>
                  <a:pt x="148326" y="773001"/>
                  <a:pt x="104231" y="697931"/>
                  <a:pt x="17376" y="715749"/>
                </a:cubicBezTo>
                <a:cubicBezTo>
                  <a:pt x="17414" y="716016"/>
                  <a:pt x="17427" y="716232"/>
                  <a:pt x="17465" y="716498"/>
                </a:cubicBezTo>
                <a:cubicBezTo>
                  <a:pt x="19357" y="728259"/>
                  <a:pt x="24856" y="776341"/>
                  <a:pt x="32857" y="779681"/>
                </a:cubicBezTo>
                <a:cubicBezTo>
                  <a:pt x="34927" y="780557"/>
                  <a:pt x="35982" y="782246"/>
                  <a:pt x="36286" y="784011"/>
                </a:cubicBezTo>
                <a:cubicBezTo>
                  <a:pt x="141836" y="855462"/>
                  <a:pt x="263312" y="887478"/>
                  <a:pt x="390680" y="885586"/>
                </a:cubicBezTo>
                <a:cubicBezTo>
                  <a:pt x="523624" y="883605"/>
                  <a:pt x="677942" y="858725"/>
                  <a:pt x="782869" y="771527"/>
                </a:cubicBezTo>
                <a:cubicBezTo>
                  <a:pt x="883923" y="687542"/>
                  <a:pt x="960377" y="581612"/>
                  <a:pt x="981561" y="449875"/>
                </a:cubicBezTo>
                <a:cubicBezTo>
                  <a:pt x="993753" y="374081"/>
                  <a:pt x="995785" y="285054"/>
                  <a:pt x="961482" y="214646"/>
                </a:cubicBezTo>
                <a:moveTo>
                  <a:pt x="630012" y="581790"/>
                </a:moveTo>
                <a:cubicBezTo>
                  <a:pt x="698579" y="543918"/>
                  <a:pt x="744947" y="461419"/>
                  <a:pt x="719610" y="383136"/>
                </a:cubicBezTo>
                <a:cubicBezTo>
                  <a:pt x="703100" y="332121"/>
                  <a:pt x="657647" y="293525"/>
                  <a:pt x="601767" y="294110"/>
                </a:cubicBezTo>
                <a:cubicBezTo>
                  <a:pt x="570309" y="294313"/>
                  <a:pt x="544096" y="305336"/>
                  <a:pt x="523129" y="327130"/>
                </a:cubicBezTo>
                <a:cubicBezTo>
                  <a:pt x="488216" y="386997"/>
                  <a:pt x="499189" y="422163"/>
                  <a:pt x="555564" y="432870"/>
                </a:cubicBezTo>
                <a:cubicBezTo>
                  <a:pt x="535613" y="421643"/>
                  <a:pt x="529974" y="396751"/>
                  <a:pt x="538902" y="375961"/>
                </a:cubicBezTo>
                <a:cubicBezTo>
                  <a:pt x="548351" y="353965"/>
                  <a:pt x="573027" y="341938"/>
                  <a:pt x="596077" y="341798"/>
                </a:cubicBezTo>
                <a:cubicBezTo>
                  <a:pt x="623941" y="341607"/>
                  <a:pt x="649290" y="358321"/>
                  <a:pt x="665686" y="379974"/>
                </a:cubicBezTo>
                <a:cubicBezTo>
                  <a:pt x="687352" y="408562"/>
                  <a:pt x="685308" y="440502"/>
                  <a:pt x="672671" y="472798"/>
                </a:cubicBezTo>
                <a:cubicBezTo>
                  <a:pt x="672036" y="474424"/>
                  <a:pt x="670753" y="475008"/>
                  <a:pt x="669445" y="475148"/>
                </a:cubicBezTo>
                <a:cubicBezTo>
                  <a:pt x="659425" y="509971"/>
                  <a:pt x="652097" y="540832"/>
                  <a:pt x="616829" y="556910"/>
                </a:cubicBezTo>
                <a:cubicBezTo>
                  <a:pt x="577510" y="574843"/>
                  <a:pt x="530418" y="572557"/>
                  <a:pt x="490223" y="559374"/>
                </a:cubicBezTo>
                <a:cubicBezTo>
                  <a:pt x="457482" y="548617"/>
                  <a:pt x="428132" y="531688"/>
                  <a:pt x="404993" y="506720"/>
                </a:cubicBezTo>
                <a:cubicBezTo>
                  <a:pt x="396814" y="497893"/>
                  <a:pt x="377231" y="477802"/>
                  <a:pt x="366969" y="465991"/>
                </a:cubicBezTo>
                <a:cubicBezTo>
                  <a:pt x="363947" y="462524"/>
                  <a:pt x="358092" y="459870"/>
                  <a:pt x="355514" y="456034"/>
                </a:cubicBezTo>
                <a:cubicBezTo>
                  <a:pt x="346065" y="441963"/>
                  <a:pt x="347538" y="444528"/>
                  <a:pt x="349316" y="428793"/>
                </a:cubicBezTo>
                <a:cubicBezTo>
                  <a:pt x="349392" y="428183"/>
                  <a:pt x="349723" y="427802"/>
                  <a:pt x="350053" y="427409"/>
                </a:cubicBezTo>
                <a:cubicBezTo>
                  <a:pt x="339436" y="388610"/>
                  <a:pt x="329390" y="351907"/>
                  <a:pt x="339880" y="312664"/>
                </a:cubicBezTo>
                <a:cubicBezTo>
                  <a:pt x="354244" y="258943"/>
                  <a:pt x="364315" y="221339"/>
                  <a:pt x="402148" y="180127"/>
                </a:cubicBezTo>
                <a:cubicBezTo>
                  <a:pt x="419154" y="161585"/>
                  <a:pt x="437429" y="145088"/>
                  <a:pt x="459298" y="132490"/>
                </a:cubicBezTo>
                <a:cubicBezTo>
                  <a:pt x="482654" y="119040"/>
                  <a:pt x="503329" y="98479"/>
                  <a:pt x="526075" y="86300"/>
                </a:cubicBezTo>
                <a:cubicBezTo>
                  <a:pt x="565750" y="65040"/>
                  <a:pt x="618417" y="73181"/>
                  <a:pt x="659806" y="84788"/>
                </a:cubicBezTo>
                <a:cubicBezTo>
                  <a:pt x="661965" y="85398"/>
                  <a:pt x="662930" y="86998"/>
                  <a:pt x="662994" y="88675"/>
                </a:cubicBezTo>
                <a:cubicBezTo>
                  <a:pt x="717439" y="93856"/>
                  <a:pt x="783453" y="104004"/>
                  <a:pt x="820461" y="142434"/>
                </a:cubicBezTo>
                <a:cubicBezTo>
                  <a:pt x="835003" y="157547"/>
                  <a:pt x="835828" y="171821"/>
                  <a:pt x="842864" y="189817"/>
                </a:cubicBezTo>
                <a:cubicBezTo>
                  <a:pt x="851678" y="212436"/>
                  <a:pt x="858256" y="232489"/>
                  <a:pt x="880291" y="252060"/>
                </a:cubicBezTo>
                <a:cubicBezTo>
                  <a:pt x="889054" y="259858"/>
                  <a:pt x="898947" y="265458"/>
                  <a:pt x="906923" y="274640"/>
                </a:cubicBezTo>
                <a:cubicBezTo>
                  <a:pt x="941886" y="314899"/>
                  <a:pt x="934761" y="363223"/>
                  <a:pt x="922874" y="411216"/>
                </a:cubicBezTo>
                <a:cubicBezTo>
                  <a:pt x="915254" y="441988"/>
                  <a:pt x="909793" y="476646"/>
                  <a:pt x="897461" y="505882"/>
                </a:cubicBezTo>
                <a:cubicBezTo>
                  <a:pt x="884431" y="536794"/>
                  <a:pt x="864632" y="540184"/>
                  <a:pt x="839270" y="562359"/>
                </a:cubicBezTo>
                <a:cubicBezTo>
                  <a:pt x="837733" y="563705"/>
                  <a:pt x="836031" y="564048"/>
                  <a:pt x="834431" y="563781"/>
                </a:cubicBezTo>
                <a:cubicBezTo>
                  <a:pt x="799735" y="607405"/>
                  <a:pt x="792559" y="669559"/>
                  <a:pt x="749125" y="705678"/>
                </a:cubicBezTo>
                <a:cubicBezTo>
                  <a:pt x="704535" y="742749"/>
                  <a:pt x="644160" y="730849"/>
                  <a:pt x="591569" y="742330"/>
                </a:cubicBezTo>
                <a:cubicBezTo>
                  <a:pt x="524627" y="756935"/>
                  <a:pt x="483784" y="798096"/>
                  <a:pt x="410645" y="794248"/>
                </a:cubicBezTo>
                <a:cubicBezTo>
                  <a:pt x="369839" y="792101"/>
                  <a:pt x="335232" y="779452"/>
                  <a:pt x="322506" y="737974"/>
                </a:cubicBezTo>
                <a:cubicBezTo>
                  <a:pt x="322227" y="736996"/>
                  <a:pt x="322151" y="736132"/>
                  <a:pt x="322240" y="735332"/>
                </a:cubicBezTo>
                <a:cubicBezTo>
                  <a:pt x="278222" y="697385"/>
                  <a:pt x="218239" y="723852"/>
                  <a:pt x="165433" y="710898"/>
                </a:cubicBezTo>
                <a:cubicBezTo>
                  <a:pt x="123078" y="700509"/>
                  <a:pt x="89842" y="670321"/>
                  <a:pt x="58676" y="641378"/>
                </a:cubicBezTo>
                <a:cubicBezTo>
                  <a:pt x="34369" y="660555"/>
                  <a:pt x="10975" y="660885"/>
                  <a:pt x="16449" y="708828"/>
                </a:cubicBezTo>
                <a:cubicBezTo>
                  <a:pt x="122545" y="675388"/>
                  <a:pt x="185384" y="811875"/>
                  <a:pt x="279365" y="830519"/>
                </a:cubicBezTo>
                <a:cubicBezTo>
                  <a:pt x="344820" y="843498"/>
                  <a:pt x="409844" y="821845"/>
                  <a:pt x="475084" y="816523"/>
                </a:cubicBezTo>
                <a:cubicBezTo>
                  <a:pt x="505755" y="814009"/>
                  <a:pt x="541518" y="819381"/>
                  <a:pt x="571109" y="810491"/>
                </a:cubicBezTo>
                <a:cubicBezTo>
                  <a:pt x="602859" y="800941"/>
                  <a:pt x="618252" y="775528"/>
                  <a:pt x="648452" y="766562"/>
                </a:cubicBezTo>
                <a:cubicBezTo>
                  <a:pt x="651437" y="765673"/>
                  <a:pt x="653545" y="767476"/>
                  <a:pt x="654205" y="769762"/>
                </a:cubicBezTo>
                <a:cubicBezTo>
                  <a:pt x="695620" y="758967"/>
                  <a:pt x="742458" y="750712"/>
                  <a:pt x="777649" y="729681"/>
                </a:cubicBezTo>
                <a:cubicBezTo>
                  <a:pt x="816423" y="706503"/>
                  <a:pt x="817959" y="667260"/>
                  <a:pt x="848439" y="639765"/>
                </a:cubicBezTo>
                <a:cubicBezTo>
                  <a:pt x="856694" y="633263"/>
                  <a:pt x="865508" y="627637"/>
                  <a:pt x="874893" y="622899"/>
                </a:cubicBezTo>
                <a:cubicBezTo>
                  <a:pt x="897804" y="599519"/>
                  <a:pt x="908777" y="572938"/>
                  <a:pt x="907825" y="543169"/>
                </a:cubicBezTo>
                <a:cubicBezTo>
                  <a:pt x="909831" y="537302"/>
                  <a:pt x="909437" y="530545"/>
                  <a:pt x="911457" y="524563"/>
                </a:cubicBezTo>
                <a:cubicBezTo>
                  <a:pt x="919775" y="499849"/>
                  <a:pt x="939943" y="487352"/>
                  <a:pt x="951411" y="464607"/>
                </a:cubicBezTo>
                <a:cubicBezTo>
                  <a:pt x="971502" y="424729"/>
                  <a:pt x="956999" y="378653"/>
                  <a:pt x="951233" y="337607"/>
                </a:cubicBezTo>
                <a:cubicBezTo>
                  <a:pt x="942064" y="272139"/>
                  <a:pt x="934431" y="235855"/>
                  <a:pt x="880520" y="192383"/>
                </a:cubicBezTo>
                <a:cubicBezTo>
                  <a:pt x="859488" y="175428"/>
                  <a:pt x="854789" y="162741"/>
                  <a:pt x="841911" y="140973"/>
                </a:cubicBezTo>
                <a:cubicBezTo>
                  <a:pt x="808193" y="83963"/>
                  <a:pt x="745061" y="62360"/>
                  <a:pt x="679580" y="65738"/>
                </a:cubicBezTo>
                <a:cubicBezTo>
                  <a:pt x="646839" y="67428"/>
                  <a:pt x="618849" y="70158"/>
                  <a:pt x="589461" y="60150"/>
                </a:cubicBezTo>
                <a:cubicBezTo>
                  <a:pt x="468493" y="86503"/>
                  <a:pt x="367122" y="156289"/>
                  <a:pt x="327320" y="278819"/>
                </a:cubicBezTo>
                <a:cubicBezTo>
                  <a:pt x="305781" y="345087"/>
                  <a:pt x="304269" y="412296"/>
                  <a:pt x="342357" y="472455"/>
                </a:cubicBezTo>
                <a:cubicBezTo>
                  <a:pt x="386387" y="541962"/>
                  <a:pt x="442623" y="598541"/>
                  <a:pt x="528615" y="605983"/>
                </a:cubicBezTo>
                <a:cubicBezTo>
                  <a:pt x="529860" y="606097"/>
                  <a:pt x="530761" y="606694"/>
                  <a:pt x="531371" y="607507"/>
                </a:cubicBezTo>
                <a:cubicBezTo>
                  <a:pt x="564378" y="607482"/>
                  <a:pt x="597970" y="599493"/>
                  <a:pt x="630012" y="581790"/>
                </a:cubicBezTo>
                <a:moveTo>
                  <a:pt x="556631" y="399799"/>
                </a:moveTo>
                <a:cubicBezTo>
                  <a:pt x="565267" y="379517"/>
                  <a:pt x="588381" y="372722"/>
                  <a:pt x="608435" y="378488"/>
                </a:cubicBezTo>
                <a:cubicBezTo>
                  <a:pt x="663451" y="394300"/>
                  <a:pt x="655158" y="468176"/>
                  <a:pt x="626278" y="503367"/>
                </a:cubicBezTo>
                <a:cubicBezTo>
                  <a:pt x="624932" y="505005"/>
                  <a:pt x="622811" y="505069"/>
                  <a:pt x="621020" y="504294"/>
                </a:cubicBezTo>
                <a:cubicBezTo>
                  <a:pt x="564429" y="574525"/>
                  <a:pt x="439181" y="514391"/>
                  <a:pt x="406796" y="440566"/>
                </a:cubicBezTo>
                <a:cubicBezTo>
                  <a:pt x="349075" y="309032"/>
                  <a:pt x="485409" y="189512"/>
                  <a:pt x="606809" y="177689"/>
                </a:cubicBezTo>
                <a:cubicBezTo>
                  <a:pt x="729173" y="165789"/>
                  <a:pt x="827891" y="269472"/>
                  <a:pt x="826798" y="389309"/>
                </a:cubicBezTo>
                <a:cubicBezTo>
                  <a:pt x="825528" y="528856"/>
                  <a:pt x="711609" y="632767"/>
                  <a:pt x="584444" y="668556"/>
                </a:cubicBezTo>
                <a:cubicBezTo>
                  <a:pt x="426850" y="712904"/>
                  <a:pt x="249265" y="661495"/>
                  <a:pt x="137328" y="543067"/>
                </a:cubicBezTo>
                <a:cubicBezTo>
                  <a:pt x="105666" y="549633"/>
                  <a:pt x="93259" y="570093"/>
                  <a:pt x="84597" y="600471"/>
                </a:cubicBezTo>
                <a:cubicBezTo>
                  <a:pt x="80914" y="613387"/>
                  <a:pt x="76660" y="623268"/>
                  <a:pt x="67922" y="632704"/>
                </a:cubicBezTo>
                <a:cubicBezTo>
                  <a:pt x="95278" y="657875"/>
                  <a:pt x="124412" y="685333"/>
                  <a:pt x="160581" y="696585"/>
                </a:cubicBezTo>
                <a:cubicBezTo>
                  <a:pt x="193678" y="706884"/>
                  <a:pt x="226837" y="698960"/>
                  <a:pt x="260416" y="700827"/>
                </a:cubicBezTo>
                <a:cubicBezTo>
                  <a:pt x="288724" y="702414"/>
                  <a:pt x="312346" y="710021"/>
                  <a:pt x="329174" y="730786"/>
                </a:cubicBezTo>
                <a:cubicBezTo>
                  <a:pt x="331244" y="731091"/>
                  <a:pt x="333225" y="732297"/>
                  <a:pt x="334190" y="734748"/>
                </a:cubicBezTo>
                <a:cubicBezTo>
                  <a:pt x="371744" y="829947"/>
                  <a:pt x="500345" y="762294"/>
                  <a:pt x="552085" y="740095"/>
                </a:cubicBezTo>
                <a:cubicBezTo>
                  <a:pt x="584698" y="726099"/>
                  <a:pt x="618671" y="725591"/>
                  <a:pt x="653354" y="722061"/>
                </a:cubicBezTo>
                <a:cubicBezTo>
                  <a:pt x="726049" y="714657"/>
                  <a:pt x="756339" y="682996"/>
                  <a:pt x="785752" y="621045"/>
                </a:cubicBezTo>
                <a:cubicBezTo>
                  <a:pt x="798884" y="593359"/>
                  <a:pt x="809780" y="570715"/>
                  <a:pt x="832869" y="552262"/>
                </a:cubicBezTo>
                <a:cubicBezTo>
                  <a:pt x="858015" y="528996"/>
                  <a:pt x="872366" y="528754"/>
                  <a:pt x="890476" y="484597"/>
                </a:cubicBezTo>
                <a:cubicBezTo>
                  <a:pt x="897766" y="466791"/>
                  <a:pt x="900573" y="445722"/>
                  <a:pt x="905373" y="426964"/>
                </a:cubicBezTo>
                <a:cubicBezTo>
                  <a:pt x="914416" y="391658"/>
                  <a:pt x="927891" y="353711"/>
                  <a:pt x="916321" y="317224"/>
                </a:cubicBezTo>
                <a:cubicBezTo>
                  <a:pt x="902808" y="274615"/>
                  <a:pt x="878030" y="275745"/>
                  <a:pt x="851894" y="249609"/>
                </a:cubicBezTo>
                <a:cubicBezTo>
                  <a:pt x="828475" y="226177"/>
                  <a:pt x="830989" y="210417"/>
                  <a:pt x="820220" y="178603"/>
                </a:cubicBezTo>
                <a:cubicBezTo>
                  <a:pt x="797817" y="112335"/>
                  <a:pt x="699875" y="105870"/>
                  <a:pt x="638800" y="92497"/>
                </a:cubicBezTo>
                <a:cubicBezTo>
                  <a:pt x="637327" y="92167"/>
                  <a:pt x="636756" y="90872"/>
                  <a:pt x="636781" y="89564"/>
                </a:cubicBezTo>
                <a:cubicBezTo>
                  <a:pt x="588991" y="81702"/>
                  <a:pt x="561267" y="87138"/>
                  <a:pt x="512537" y="115535"/>
                </a:cubicBezTo>
                <a:cubicBezTo>
                  <a:pt x="473649" y="138205"/>
                  <a:pt x="433479" y="159782"/>
                  <a:pt x="404968" y="195977"/>
                </a:cubicBezTo>
                <a:cubicBezTo>
                  <a:pt x="380444" y="227104"/>
                  <a:pt x="376380" y="262918"/>
                  <a:pt x="363693" y="298047"/>
                </a:cubicBezTo>
                <a:cubicBezTo>
                  <a:pt x="344427" y="351437"/>
                  <a:pt x="353304" y="385080"/>
                  <a:pt x="358244" y="437492"/>
                </a:cubicBezTo>
                <a:cubicBezTo>
                  <a:pt x="358320" y="438254"/>
                  <a:pt x="358079" y="438864"/>
                  <a:pt x="357647" y="439296"/>
                </a:cubicBezTo>
                <a:cubicBezTo>
                  <a:pt x="374450" y="473179"/>
                  <a:pt x="457571" y="533199"/>
                  <a:pt x="473586" y="539867"/>
                </a:cubicBezTo>
                <a:cubicBezTo>
                  <a:pt x="512207" y="555958"/>
                  <a:pt x="551399" y="563781"/>
                  <a:pt x="593220" y="552630"/>
                </a:cubicBezTo>
                <a:cubicBezTo>
                  <a:pt x="637391" y="540845"/>
                  <a:pt x="649570" y="506898"/>
                  <a:pt x="665064" y="468684"/>
                </a:cubicBezTo>
                <a:cubicBezTo>
                  <a:pt x="665305" y="468099"/>
                  <a:pt x="665762" y="467845"/>
                  <a:pt x="666169" y="467515"/>
                </a:cubicBezTo>
                <a:cubicBezTo>
                  <a:pt x="671338" y="444096"/>
                  <a:pt x="678526" y="420347"/>
                  <a:pt x="666677" y="397513"/>
                </a:cubicBezTo>
                <a:cubicBezTo>
                  <a:pt x="657876" y="380571"/>
                  <a:pt x="642648" y="365725"/>
                  <a:pt x="625529" y="357317"/>
                </a:cubicBezTo>
                <a:cubicBezTo>
                  <a:pt x="576672" y="333365"/>
                  <a:pt x="520068" y="381282"/>
                  <a:pt x="556822" y="429466"/>
                </a:cubicBezTo>
                <a:cubicBezTo>
                  <a:pt x="552720" y="420424"/>
                  <a:pt x="552389" y="409756"/>
                  <a:pt x="556631" y="399799"/>
                </a:cubicBezTo>
                <a:moveTo>
                  <a:pt x="915432" y="656681"/>
                </a:moveTo>
                <a:cubicBezTo>
                  <a:pt x="811431" y="798464"/>
                  <a:pt x="677167" y="866917"/>
                  <a:pt x="505869" y="891949"/>
                </a:cubicBezTo>
                <a:cubicBezTo>
                  <a:pt x="338572" y="916396"/>
                  <a:pt x="162080" y="896533"/>
                  <a:pt x="23815" y="792571"/>
                </a:cubicBezTo>
                <a:cubicBezTo>
                  <a:pt x="21389" y="790742"/>
                  <a:pt x="20665" y="788126"/>
                  <a:pt x="20945" y="785688"/>
                </a:cubicBezTo>
                <a:cubicBezTo>
                  <a:pt x="4104" y="773864"/>
                  <a:pt x="12956" y="746673"/>
                  <a:pt x="7978" y="726087"/>
                </a:cubicBezTo>
                <a:cubicBezTo>
                  <a:pt x="1641" y="699925"/>
                  <a:pt x="-8100" y="678513"/>
                  <a:pt x="12855" y="656415"/>
                </a:cubicBezTo>
                <a:cubicBezTo>
                  <a:pt x="22913" y="645798"/>
                  <a:pt x="37632" y="642064"/>
                  <a:pt x="48478" y="632831"/>
                </a:cubicBezTo>
                <a:cubicBezTo>
                  <a:pt x="80825" y="605297"/>
                  <a:pt x="65814" y="586755"/>
                  <a:pt x="82578" y="557914"/>
                </a:cubicBezTo>
                <a:cubicBezTo>
                  <a:pt x="94173" y="537962"/>
                  <a:pt x="113325" y="532793"/>
                  <a:pt x="134102" y="535663"/>
                </a:cubicBezTo>
                <a:cubicBezTo>
                  <a:pt x="135067" y="530964"/>
                  <a:pt x="140998" y="527446"/>
                  <a:pt x="145506" y="531853"/>
                </a:cubicBezTo>
                <a:cubicBezTo>
                  <a:pt x="237543" y="621858"/>
                  <a:pt x="357673" y="674487"/>
                  <a:pt x="487759" y="668746"/>
                </a:cubicBezTo>
                <a:cubicBezTo>
                  <a:pt x="623535" y="662739"/>
                  <a:pt x="772315" y="584672"/>
                  <a:pt x="805628" y="443233"/>
                </a:cubicBezTo>
                <a:cubicBezTo>
                  <a:pt x="844820" y="276761"/>
                  <a:pt x="695252" y="143323"/>
                  <a:pt x="535854" y="212652"/>
                </a:cubicBezTo>
                <a:cubicBezTo>
                  <a:pt x="457876" y="246574"/>
                  <a:pt x="389016" y="329568"/>
                  <a:pt x="416385" y="419535"/>
                </a:cubicBezTo>
                <a:cubicBezTo>
                  <a:pt x="439639" y="496027"/>
                  <a:pt x="565280" y="564581"/>
                  <a:pt x="622481" y="488394"/>
                </a:cubicBezTo>
                <a:cubicBezTo>
                  <a:pt x="633047" y="463921"/>
                  <a:pt x="644223" y="438445"/>
                  <a:pt x="630507" y="412308"/>
                </a:cubicBezTo>
                <a:cubicBezTo>
                  <a:pt x="622506" y="397068"/>
                  <a:pt x="606148" y="386807"/>
                  <a:pt x="588661" y="390287"/>
                </a:cubicBezTo>
                <a:cubicBezTo>
                  <a:pt x="567007" y="394592"/>
                  <a:pt x="560949" y="419166"/>
                  <a:pt x="573433" y="435422"/>
                </a:cubicBezTo>
                <a:cubicBezTo>
                  <a:pt x="574119" y="435486"/>
                  <a:pt x="574716" y="435575"/>
                  <a:pt x="575402" y="435638"/>
                </a:cubicBezTo>
                <a:cubicBezTo>
                  <a:pt x="581879" y="434216"/>
                  <a:pt x="584444" y="443499"/>
                  <a:pt x="578132" y="445570"/>
                </a:cubicBezTo>
                <a:cubicBezTo>
                  <a:pt x="488102" y="475097"/>
                  <a:pt x="462880" y="354295"/>
                  <a:pt x="525567" y="305349"/>
                </a:cubicBezTo>
                <a:cubicBezTo>
                  <a:pt x="606999" y="241748"/>
                  <a:pt x="719102" y="302822"/>
                  <a:pt x="737784" y="396256"/>
                </a:cubicBezTo>
                <a:cubicBezTo>
                  <a:pt x="760212" y="508473"/>
                  <a:pt x="665267" y="603938"/>
                  <a:pt x="560416" y="620283"/>
                </a:cubicBezTo>
                <a:cubicBezTo>
                  <a:pt x="450751" y="637403"/>
                  <a:pt x="347564" y="568886"/>
                  <a:pt x="303723" y="469839"/>
                </a:cubicBezTo>
                <a:cubicBezTo>
                  <a:pt x="193779" y="221440"/>
                  <a:pt x="470601" y="-32890"/>
                  <a:pt x="713121" y="3902"/>
                </a:cubicBezTo>
                <a:cubicBezTo>
                  <a:pt x="832806" y="22063"/>
                  <a:pt x="958663" y="132655"/>
                  <a:pt x="992584" y="249063"/>
                </a:cubicBezTo>
                <a:cubicBezTo>
                  <a:pt x="1031192" y="381587"/>
                  <a:pt x="995963" y="546852"/>
                  <a:pt x="915432" y="656681"/>
                </a:cubicBezTo>
              </a:path>
            </a:pathLst>
          </a:custGeom>
          <a:solidFill>
            <a:schemeClr val="bg1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รูปแบบอิสระ: รูปร่าง 93">
            <a:extLst>
              <a:ext uri="{FF2B5EF4-FFF2-40B4-BE49-F238E27FC236}">
                <a16:creationId xmlns:a16="http://schemas.microsoft.com/office/drawing/2014/main" xmlns="" id="{C9D15CE3-1634-47A4-AEE4-DB3744A1B41A}"/>
              </a:ext>
            </a:extLst>
          </p:cNvPr>
          <p:cNvSpPr/>
          <p:nvPr/>
        </p:nvSpPr>
        <p:spPr>
          <a:xfrm flipV="1">
            <a:off x="11661899" y="1057024"/>
            <a:ext cx="167041" cy="161687"/>
          </a:xfrm>
          <a:custGeom>
            <a:avLst/>
            <a:gdLst>
              <a:gd name="connsiteX0" fmla="*/ 104171 w 167041"/>
              <a:gd name="connsiteY0" fmla="*/ 64334 h 161687"/>
              <a:gd name="connsiteX1" fmla="*/ 97897 w 167041"/>
              <a:gd name="connsiteY1" fmla="*/ 22373 h 161687"/>
              <a:gd name="connsiteX2" fmla="*/ 70084 w 167041"/>
              <a:gd name="connsiteY2" fmla="*/ 57285 h 161687"/>
              <a:gd name="connsiteX3" fmla="*/ 63454 w 167041"/>
              <a:gd name="connsiteY3" fmla="*/ 58593 h 161687"/>
              <a:gd name="connsiteX4" fmla="*/ 62565 w 167041"/>
              <a:gd name="connsiteY4" fmla="*/ 58708 h 161687"/>
              <a:gd name="connsiteX5" fmla="*/ 20630 w 167041"/>
              <a:gd name="connsiteY5" fmla="*/ 51570 h 161687"/>
              <a:gd name="connsiteX6" fmla="*/ 44061 w 167041"/>
              <a:gd name="connsiteY6" fmla="*/ 87511 h 161687"/>
              <a:gd name="connsiteX7" fmla="*/ 41902 w 167041"/>
              <a:gd name="connsiteY7" fmla="*/ 92922 h 161687"/>
              <a:gd name="connsiteX8" fmla="*/ 38118 w 167041"/>
              <a:gd name="connsiteY8" fmla="*/ 130920 h 161687"/>
              <a:gd name="connsiteX9" fmla="*/ 48240 w 167041"/>
              <a:gd name="connsiteY9" fmla="*/ 126272 h 161687"/>
              <a:gd name="connsiteX10" fmla="*/ 70998 w 167041"/>
              <a:gd name="connsiteY10" fmla="*/ 116810 h 161687"/>
              <a:gd name="connsiteX11" fmla="*/ 76853 w 167041"/>
              <a:gd name="connsiteY11" fmla="*/ 119249 h 161687"/>
              <a:gd name="connsiteX12" fmla="*/ 78580 w 167041"/>
              <a:gd name="connsiteY12" fmla="*/ 119934 h 161687"/>
              <a:gd name="connsiteX13" fmla="*/ 104005 w 167041"/>
              <a:gd name="connsiteY13" fmla="*/ 141143 h 161687"/>
              <a:gd name="connsiteX14" fmla="*/ 104272 w 167041"/>
              <a:gd name="connsiteY14" fmla="*/ 108796 h 161687"/>
              <a:gd name="connsiteX15" fmla="*/ 111930 w 167041"/>
              <a:gd name="connsiteY15" fmla="*/ 103374 h 161687"/>
              <a:gd name="connsiteX16" fmla="*/ 133508 w 167041"/>
              <a:gd name="connsiteY16" fmla="*/ 91702 h 161687"/>
              <a:gd name="connsiteX17" fmla="*/ 145623 w 167041"/>
              <a:gd name="connsiteY17" fmla="*/ 83612 h 161687"/>
              <a:gd name="connsiteX18" fmla="*/ 112083 w 167041"/>
              <a:gd name="connsiteY18" fmla="*/ 72551 h 161687"/>
              <a:gd name="connsiteX19" fmla="*/ 109466 w 167041"/>
              <a:gd name="connsiteY19" fmla="*/ 70392 h 161687"/>
              <a:gd name="connsiteX20" fmla="*/ 104171 w 167041"/>
              <a:gd name="connsiteY20" fmla="*/ 64334 h 161687"/>
              <a:gd name="connsiteX21" fmla="*/ 164394 w 167041"/>
              <a:gd name="connsiteY21" fmla="*/ 87067 h 161687"/>
              <a:gd name="connsiteX22" fmla="*/ 116578 w 167041"/>
              <a:gd name="connsiteY22" fmla="*/ 115515 h 161687"/>
              <a:gd name="connsiteX23" fmla="*/ 116756 w 167041"/>
              <a:gd name="connsiteY23" fmla="*/ 155609 h 161687"/>
              <a:gd name="connsiteX24" fmla="*/ 106139 w 167041"/>
              <a:gd name="connsiteY24" fmla="*/ 160003 h 161687"/>
              <a:gd name="connsiteX25" fmla="*/ 74491 w 167041"/>
              <a:gd name="connsiteY25" fmla="*/ 127123 h 161687"/>
              <a:gd name="connsiteX26" fmla="*/ 30104 w 167041"/>
              <a:gd name="connsiteY26" fmla="*/ 148509 h 161687"/>
              <a:gd name="connsiteX27" fmla="*/ 21405 w 167041"/>
              <a:gd name="connsiteY27" fmla="*/ 139810 h 161687"/>
              <a:gd name="connsiteX28" fmla="*/ 33444 w 167041"/>
              <a:gd name="connsiteY28" fmla="*/ 91753 h 161687"/>
              <a:gd name="connsiteX29" fmla="*/ 35006 w 167041"/>
              <a:gd name="connsiteY29" fmla="*/ 89391 h 161687"/>
              <a:gd name="connsiteX30" fmla="*/ 1313 w 167041"/>
              <a:gd name="connsiteY30" fmla="*/ 45081 h 161687"/>
              <a:gd name="connsiteX31" fmla="*/ 9200 w 167041"/>
              <a:gd name="connsiteY31" fmla="*/ 34832 h 161687"/>
              <a:gd name="connsiteX32" fmla="*/ 64293 w 167041"/>
              <a:gd name="connsiteY32" fmla="*/ 45868 h 161687"/>
              <a:gd name="connsiteX33" fmla="*/ 65029 w 167041"/>
              <a:gd name="connsiteY33" fmla="*/ 46287 h 161687"/>
              <a:gd name="connsiteX34" fmla="*/ 96043 w 167041"/>
              <a:gd name="connsiteY34" fmla="*/ 2104 h 161687"/>
              <a:gd name="connsiteX35" fmla="*/ 108133 w 167041"/>
              <a:gd name="connsiteY35" fmla="*/ 5292 h 161687"/>
              <a:gd name="connsiteX36" fmla="*/ 117226 w 167041"/>
              <a:gd name="connsiteY36" fmla="*/ 64143 h 161687"/>
              <a:gd name="connsiteX37" fmla="*/ 162806 w 167041"/>
              <a:gd name="connsiteY37" fmla="*/ 74900 h 161687"/>
              <a:gd name="connsiteX38" fmla="*/ 164394 w 167041"/>
              <a:gd name="connsiteY38" fmla="*/ 87067 h 1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041" h="161687">
                <a:moveTo>
                  <a:pt x="104171" y="64334"/>
                </a:moveTo>
                <a:cubicBezTo>
                  <a:pt x="103243" y="50021"/>
                  <a:pt x="101275" y="36127"/>
                  <a:pt x="97897" y="22373"/>
                </a:cubicBezTo>
                <a:cubicBezTo>
                  <a:pt x="88346" y="33778"/>
                  <a:pt x="78961" y="45271"/>
                  <a:pt x="70084" y="57285"/>
                </a:cubicBezTo>
                <a:cubicBezTo>
                  <a:pt x="68179" y="59876"/>
                  <a:pt x="65347" y="59914"/>
                  <a:pt x="63454" y="58593"/>
                </a:cubicBezTo>
                <a:cubicBezTo>
                  <a:pt x="63150" y="58619"/>
                  <a:pt x="62896" y="58733"/>
                  <a:pt x="62565" y="58708"/>
                </a:cubicBezTo>
                <a:cubicBezTo>
                  <a:pt x="48633" y="57971"/>
                  <a:pt x="34524" y="54720"/>
                  <a:pt x="20630" y="51570"/>
                </a:cubicBezTo>
                <a:cubicBezTo>
                  <a:pt x="27818" y="63915"/>
                  <a:pt x="36098" y="75650"/>
                  <a:pt x="44061" y="87511"/>
                </a:cubicBezTo>
                <a:cubicBezTo>
                  <a:pt x="45420" y="89556"/>
                  <a:pt x="43934" y="92083"/>
                  <a:pt x="41902" y="92922"/>
                </a:cubicBezTo>
                <a:cubicBezTo>
                  <a:pt x="43604" y="105850"/>
                  <a:pt x="41902" y="118626"/>
                  <a:pt x="38118" y="130920"/>
                </a:cubicBezTo>
                <a:cubicBezTo>
                  <a:pt x="41483" y="129370"/>
                  <a:pt x="44861" y="127821"/>
                  <a:pt x="48240" y="126272"/>
                </a:cubicBezTo>
                <a:cubicBezTo>
                  <a:pt x="55644" y="122881"/>
                  <a:pt x="63023" y="118525"/>
                  <a:pt x="70998" y="116810"/>
                </a:cubicBezTo>
                <a:cubicBezTo>
                  <a:pt x="73805" y="116201"/>
                  <a:pt x="75837" y="117432"/>
                  <a:pt x="76853" y="119249"/>
                </a:cubicBezTo>
                <a:cubicBezTo>
                  <a:pt x="77412" y="119325"/>
                  <a:pt x="77970" y="119503"/>
                  <a:pt x="78580" y="119934"/>
                </a:cubicBezTo>
                <a:cubicBezTo>
                  <a:pt x="87534" y="126373"/>
                  <a:pt x="95852" y="133676"/>
                  <a:pt x="104005" y="141143"/>
                </a:cubicBezTo>
                <a:cubicBezTo>
                  <a:pt x="103701" y="130336"/>
                  <a:pt x="103383" y="119452"/>
                  <a:pt x="104272" y="108796"/>
                </a:cubicBezTo>
                <a:cubicBezTo>
                  <a:pt x="104640" y="104148"/>
                  <a:pt x="108666" y="102383"/>
                  <a:pt x="111930" y="103374"/>
                </a:cubicBezTo>
                <a:cubicBezTo>
                  <a:pt x="118979" y="99284"/>
                  <a:pt x="126510" y="95868"/>
                  <a:pt x="133508" y="91702"/>
                </a:cubicBezTo>
                <a:cubicBezTo>
                  <a:pt x="137686" y="89200"/>
                  <a:pt x="141572" y="86305"/>
                  <a:pt x="145623" y="83612"/>
                </a:cubicBezTo>
                <a:cubicBezTo>
                  <a:pt x="134358" y="80183"/>
                  <a:pt x="123144" y="76602"/>
                  <a:pt x="112083" y="72551"/>
                </a:cubicBezTo>
                <a:cubicBezTo>
                  <a:pt x="110800" y="72094"/>
                  <a:pt x="109987" y="71293"/>
                  <a:pt x="109466" y="70392"/>
                </a:cubicBezTo>
                <a:cubicBezTo>
                  <a:pt x="106799" y="69833"/>
                  <a:pt x="104399" y="67864"/>
                  <a:pt x="104171" y="64334"/>
                </a:cubicBezTo>
                <a:moveTo>
                  <a:pt x="164394" y="87067"/>
                </a:moveTo>
                <a:cubicBezTo>
                  <a:pt x="150424" y="97836"/>
                  <a:pt x="133787" y="109927"/>
                  <a:pt x="116578" y="115515"/>
                </a:cubicBezTo>
                <a:cubicBezTo>
                  <a:pt x="117290" y="128812"/>
                  <a:pt x="116680" y="142363"/>
                  <a:pt x="116756" y="155609"/>
                </a:cubicBezTo>
                <a:cubicBezTo>
                  <a:pt x="116794" y="161108"/>
                  <a:pt x="110000" y="163660"/>
                  <a:pt x="106139" y="160003"/>
                </a:cubicBezTo>
                <a:cubicBezTo>
                  <a:pt x="95141" y="149551"/>
                  <a:pt x="84105" y="138908"/>
                  <a:pt x="74491" y="127123"/>
                </a:cubicBezTo>
                <a:cubicBezTo>
                  <a:pt x="61880" y="136482"/>
                  <a:pt x="44328" y="141918"/>
                  <a:pt x="30104" y="148509"/>
                </a:cubicBezTo>
                <a:cubicBezTo>
                  <a:pt x="24148" y="151265"/>
                  <a:pt x="18738" y="145728"/>
                  <a:pt x="21405" y="139810"/>
                </a:cubicBezTo>
                <a:cubicBezTo>
                  <a:pt x="28377" y="124329"/>
                  <a:pt x="31069" y="108441"/>
                  <a:pt x="33444" y="91753"/>
                </a:cubicBezTo>
                <a:cubicBezTo>
                  <a:pt x="33584" y="90686"/>
                  <a:pt x="34193" y="89912"/>
                  <a:pt x="35006" y="89391"/>
                </a:cubicBezTo>
                <a:cubicBezTo>
                  <a:pt x="20300" y="77313"/>
                  <a:pt x="9898" y="62276"/>
                  <a:pt x="1313" y="45081"/>
                </a:cubicBezTo>
                <a:cubicBezTo>
                  <a:pt x="-1506" y="39416"/>
                  <a:pt x="3129" y="33701"/>
                  <a:pt x="9200" y="34832"/>
                </a:cubicBezTo>
                <a:cubicBezTo>
                  <a:pt x="27297" y="38185"/>
                  <a:pt x="46843" y="39963"/>
                  <a:pt x="64293" y="45868"/>
                </a:cubicBezTo>
                <a:cubicBezTo>
                  <a:pt x="64585" y="45970"/>
                  <a:pt x="64775" y="46160"/>
                  <a:pt x="65029" y="46287"/>
                </a:cubicBezTo>
                <a:cubicBezTo>
                  <a:pt x="72992" y="30057"/>
                  <a:pt x="83254" y="14944"/>
                  <a:pt x="96043" y="2104"/>
                </a:cubicBezTo>
                <a:cubicBezTo>
                  <a:pt x="99941" y="-1808"/>
                  <a:pt x="106596" y="110"/>
                  <a:pt x="108133" y="5292"/>
                </a:cubicBezTo>
                <a:cubicBezTo>
                  <a:pt x="113746" y="24380"/>
                  <a:pt x="117137" y="44204"/>
                  <a:pt x="117226" y="64143"/>
                </a:cubicBezTo>
                <a:cubicBezTo>
                  <a:pt x="132542" y="67191"/>
                  <a:pt x="147732" y="70836"/>
                  <a:pt x="162806" y="74900"/>
                </a:cubicBezTo>
                <a:cubicBezTo>
                  <a:pt x="168890" y="76526"/>
                  <a:pt x="168687" y="83765"/>
                  <a:pt x="164394" y="87067"/>
                </a:cubicBezTo>
              </a:path>
            </a:pathLst>
          </a:custGeom>
          <a:solidFill>
            <a:schemeClr val="bg1"/>
          </a:solidFill>
          <a:ln w="4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0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xmlns="" id="{3ACF8CD1-315C-45D7-88B2-68DFB5EDC0AD}"/>
              </a:ext>
            </a:extLst>
          </p:cNvPr>
          <p:cNvGrpSpPr/>
          <p:nvPr/>
        </p:nvGrpSpPr>
        <p:grpSpPr>
          <a:xfrm>
            <a:off x="-1894355" y="659757"/>
            <a:ext cx="10042526" cy="7715586"/>
            <a:chOff x="-1894355" y="659757"/>
            <a:chExt cx="10042526" cy="7715586"/>
          </a:xfrm>
        </p:grpSpPr>
        <p:sp>
          <p:nvSpPr>
            <p:cNvPr id="129" name="รูปแบบอิสระ: รูปร่าง 128">
              <a:extLst>
                <a:ext uri="{FF2B5EF4-FFF2-40B4-BE49-F238E27FC236}">
                  <a16:creationId xmlns:a16="http://schemas.microsoft.com/office/drawing/2014/main" xmlns="" id="{FE3E993B-166E-4A8D-8223-6E2FA518A426}"/>
                </a:ext>
              </a:extLst>
            </p:cNvPr>
            <p:cNvSpPr/>
            <p:nvPr/>
          </p:nvSpPr>
          <p:spPr>
            <a:xfrm rot="18624268">
              <a:off x="-402559" y="-130967"/>
              <a:ext cx="7014514" cy="9998105"/>
            </a:xfrm>
            <a:custGeom>
              <a:avLst/>
              <a:gdLst>
                <a:gd name="connsiteX0" fmla="*/ 5239333 w 7414481"/>
                <a:gd name="connsiteY0" fmla="*/ 273411 h 10385588"/>
                <a:gd name="connsiteX1" fmla="*/ 5421341 w 7414481"/>
                <a:gd name="connsiteY1" fmla="*/ 816714 h 10385588"/>
                <a:gd name="connsiteX2" fmla="*/ 3394681 w 7414481"/>
                <a:gd name="connsiteY2" fmla="*/ 24645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239333 w 7414481"/>
                <a:gd name="connsiteY14" fmla="*/ 273411 h 10385588"/>
                <a:gd name="connsiteX0" fmla="*/ 5239333 w 7414481"/>
                <a:gd name="connsiteY0" fmla="*/ 273411 h 10385588"/>
                <a:gd name="connsiteX1" fmla="*/ 5421341 w 7414481"/>
                <a:gd name="connsiteY1" fmla="*/ 816714 h 10385588"/>
                <a:gd name="connsiteX2" fmla="*/ 4124428 w 7414481"/>
                <a:gd name="connsiteY2" fmla="*/ 24141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239333 w 7414481"/>
                <a:gd name="connsiteY14" fmla="*/ 273411 h 10385588"/>
                <a:gd name="connsiteX0" fmla="*/ 5239333 w 7414481"/>
                <a:gd name="connsiteY0" fmla="*/ 273411 h 10385588"/>
                <a:gd name="connsiteX1" fmla="*/ 5508239 w 7414481"/>
                <a:gd name="connsiteY1" fmla="*/ 964034 h 10385588"/>
                <a:gd name="connsiteX2" fmla="*/ 4124428 w 7414481"/>
                <a:gd name="connsiteY2" fmla="*/ 24141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239333 w 7414481"/>
                <a:gd name="connsiteY14" fmla="*/ 273411 h 10385588"/>
                <a:gd name="connsiteX0" fmla="*/ 5239333 w 7414481"/>
                <a:gd name="connsiteY0" fmla="*/ 273411 h 10385588"/>
                <a:gd name="connsiteX1" fmla="*/ 5508239 w 7414481"/>
                <a:gd name="connsiteY1" fmla="*/ 964034 h 10385588"/>
                <a:gd name="connsiteX2" fmla="*/ 4124428 w 7414481"/>
                <a:gd name="connsiteY2" fmla="*/ 24141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239333 w 7414481"/>
                <a:gd name="connsiteY14" fmla="*/ 273411 h 10385588"/>
                <a:gd name="connsiteX0" fmla="*/ 5239333 w 7414481"/>
                <a:gd name="connsiteY0" fmla="*/ 273411 h 10385588"/>
                <a:gd name="connsiteX1" fmla="*/ 5508239 w 7414481"/>
                <a:gd name="connsiteY1" fmla="*/ 964034 h 10385588"/>
                <a:gd name="connsiteX2" fmla="*/ 4124428 w 7414481"/>
                <a:gd name="connsiteY2" fmla="*/ 24141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239333 w 7414481"/>
                <a:gd name="connsiteY14" fmla="*/ 273411 h 10385588"/>
                <a:gd name="connsiteX0" fmla="*/ 5331499 w 7414481"/>
                <a:gd name="connsiteY0" fmla="*/ 356321 h 10385588"/>
                <a:gd name="connsiteX1" fmla="*/ 5508239 w 7414481"/>
                <a:gd name="connsiteY1" fmla="*/ 964034 h 10385588"/>
                <a:gd name="connsiteX2" fmla="*/ 4124428 w 7414481"/>
                <a:gd name="connsiteY2" fmla="*/ 2414106 h 10385588"/>
                <a:gd name="connsiteX3" fmla="*/ 5232070 w 7414481"/>
                <a:gd name="connsiteY3" fmla="*/ 3556974 h 10385588"/>
                <a:gd name="connsiteX4" fmla="*/ 7159322 w 7414481"/>
                <a:gd name="connsiteY4" fmla="*/ 5085375 h 10385588"/>
                <a:gd name="connsiteX5" fmla="*/ 4050303 w 7414481"/>
                <a:gd name="connsiteY5" fmla="*/ 6590829 h 10385588"/>
                <a:gd name="connsiteX6" fmla="*/ 7385850 w 7414481"/>
                <a:gd name="connsiteY6" fmla="*/ 8715608 h 10385588"/>
                <a:gd name="connsiteX7" fmla="*/ 5455504 w 7414481"/>
                <a:gd name="connsiteY7" fmla="*/ 10361905 h 10385588"/>
                <a:gd name="connsiteX8" fmla="*/ 5454242 w 7414481"/>
                <a:gd name="connsiteY8" fmla="*/ 10385588 h 10385588"/>
                <a:gd name="connsiteX9" fmla="*/ 3087822 w 7414481"/>
                <a:gd name="connsiteY9" fmla="*/ 7752642 h 10385588"/>
                <a:gd name="connsiteX10" fmla="*/ 0 w 7414481"/>
                <a:gd name="connsiteY10" fmla="*/ 4125037 h 10385588"/>
                <a:gd name="connsiteX11" fmla="*/ 4846137 w 7414481"/>
                <a:gd name="connsiteY11" fmla="*/ 0 h 10385588"/>
                <a:gd name="connsiteX12" fmla="*/ 4878228 w 7414481"/>
                <a:gd name="connsiteY12" fmla="*/ 11602 h 10385588"/>
                <a:gd name="connsiteX13" fmla="*/ 5186809 w 7414481"/>
                <a:gd name="connsiteY13" fmla="*/ 214741 h 10385588"/>
                <a:gd name="connsiteX14" fmla="*/ 5331499 w 7414481"/>
                <a:gd name="connsiteY14" fmla="*/ 356321 h 103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14481" h="10385588">
                  <a:moveTo>
                    <a:pt x="5331499" y="356321"/>
                  </a:moveTo>
                  <a:cubicBezTo>
                    <a:pt x="5447135" y="498988"/>
                    <a:pt x="5606165" y="624283"/>
                    <a:pt x="5508239" y="964034"/>
                  </a:cubicBezTo>
                  <a:cubicBezTo>
                    <a:pt x="5309084" y="1701179"/>
                    <a:pt x="4128233" y="2056859"/>
                    <a:pt x="4124428" y="2414106"/>
                  </a:cubicBezTo>
                  <a:cubicBezTo>
                    <a:pt x="4033343" y="2860563"/>
                    <a:pt x="4356899" y="3298690"/>
                    <a:pt x="5232070" y="3556974"/>
                  </a:cubicBezTo>
                  <a:cubicBezTo>
                    <a:pt x="6347351" y="4082414"/>
                    <a:pt x="7302437" y="4591367"/>
                    <a:pt x="7159322" y="5085375"/>
                  </a:cubicBezTo>
                  <a:cubicBezTo>
                    <a:pt x="7056094" y="6105917"/>
                    <a:pt x="4320821" y="5727547"/>
                    <a:pt x="4050303" y="6590829"/>
                  </a:cubicBezTo>
                  <a:cubicBezTo>
                    <a:pt x="3556646" y="7086758"/>
                    <a:pt x="7077799" y="8138686"/>
                    <a:pt x="7385850" y="8715608"/>
                  </a:cubicBezTo>
                  <a:cubicBezTo>
                    <a:pt x="7693900" y="9292530"/>
                    <a:pt x="5413685" y="9822829"/>
                    <a:pt x="5455504" y="10361905"/>
                  </a:cubicBezTo>
                  <a:cubicBezTo>
                    <a:pt x="5455083" y="10369799"/>
                    <a:pt x="5454663" y="10377694"/>
                    <a:pt x="5454242" y="10385588"/>
                  </a:cubicBezTo>
                  <a:lnTo>
                    <a:pt x="3087822" y="7752642"/>
                  </a:lnTo>
                  <a:lnTo>
                    <a:pt x="0" y="4125037"/>
                  </a:lnTo>
                  <a:lnTo>
                    <a:pt x="4846137" y="0"/>
                  </a:lnTo>
                  <a:lnTo>
                    <a:pt x="4878228" y="11602"/>
                  </a:lnTo>
                  <a:cubicBezTo>
                    <a:pt x="4997880" y="60941"/>
                    <a:pt x="5102328" y="129127"/>
                    <a:pt x="5186809" y="214741"/>
                  </a:cubicBezTo>
                  <a:cubicBezTo>
                    <a:pt x="5205289" y="233468"/>
                    <a:pt x="5314980" y="335940"/>
                    <a:pt x="5331499" y="356321"/>
                  </a:cubicBezTo>
                  <a:close/>
                </a:path>
              </a:pathLst>
            </a:custGeom>
            <a:solidFill>
              <a:srgbClr val="3B2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รูปแบบอิสระ: รูปร่าง 84">
              <a:extLst>
                <a:ext uri="{FF2B5EF4-FFF2-40B4-BE49-F238E27FC236}">
                  <a16:creationId xmlns:a16="http://schemas.microsoft.com/office/drawing/2014/main" xmlns="" id="{6D93A05B-DE8A-467D-815A-FDE8C71A9C04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รูปแบบอิสระ: รูปร่าง 85">
              <a:extLst>
                <a:ext uri="{FF2B5EF4-FFF2-40B4-BE49-F238E27FC236}">
                  <a16:creationId xmlns:a16="http://schemas.microsoft.com/office/drawing/2014/main" xmlns="" id="{73EE1898-AEE1-4124-9E23-2BA154623F34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รูปแบบอิสระ: รูปร่าง 86">
              <a:extLst>
                <a:ext uri="{FF2B5EF4-FFF2-40B4-BE49-F238E27FC236}">
                  <a16:creationId xmlns:a16="http://schemas.microsoft.com/office/drawing/2014/main" xmlns="" id="{B0A1F8E3-E3D5-4A0E-91C1-70E2A478EE94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รูปแบบอิสระ: รูปร่าง 87">
              <a:extLst>
                <a:ext uri="{FF2B5EF4-FFF2-40B4-BE49-F238E27FC236}">
                  <a16:creationId xmlns:a16="http://schemas.microsoft.com/office/drawing/2014/main" xmlns="" id="{E6366F64-CBCD-4DB0-9CAD-A1DBA3FD6607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รูปแบบอิสระ: รูปร่าง 88">
              <a:extLst>
                <a:ext uri="{FF2B5EF4-FFF2-40B4-BE49-F238E27FC236}">
                  <a16:creationId xmlns:a16="http://schemas.microsoft.com/office/drawing/2014/main" xmlns="" id="{B37A6FAC-E233-40E1-B066-921046698880}"/>
                </a:ext>
              </a:extLst>
            </p:cNvPr>
            <p:cNvSpPr/>
            <p:nvPr/>
          </p:nvSpPr>
          <p:spPr>
            <a:xfrm>
              <a:off x="759802" y="5377854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9" name="รูปแบบอิสระ: รูปร่าง 98">
              <a:extLst>
                <a:ext uri="{FF2B5EF4-FFF2-40B4-BE49-F238E27FC236}">
                  <a16:creationId xmlns:a16="http://schemas.microsoft.com/office/drawing/2014/main" xmlns="" id="{AE29BF1E-AE22-4125-AE78-E2AB43801319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3" name="รูปแบบอิสระ: รูปร่าง 102">
              <a:extLst>
                <a:ext uri="{FF2B5EF4-FFF2-40B4-BE49-F238E27FC236}">
                  <a16:creationId xmlns:a16="http://schemas.microsoft.com/office/drawing/2014/main" xmlns="" id="{AA6F74CD-4545-4936-A86E-DF6C1A66F8FE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3" name="รูปแบบอิสระ: รูปร่าง 92">
              <a:extLst>
                <a:ext uri="{FF2B5EF4-FFF2-40B4-BE49-F238E27FC236}">
                  <a16:creationId xmlns:a16="http://schemas.microsoft.com/office/drawing/2014/main" xmlns="" id="{9B062D4C-6B4C-493D-AAD3-239BDD1FFBCF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7" name="รูปแบบอิสระ: รูปร่าง 116">
              <a:extLst>
                <a:ext uri="{FF2B5EF4-FFF2-40B4-BE49-F238E27FC236}">
                  <a16:creationId xmlns:a16="http://schemas.microsoft.com/office/drawing/2014/main" xmlns="" id="{E25AB220-C7BB-4AC2-8DA7-8EFD9AD2AD59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รูปแบบอิสระ: รูปร่าง 112">
              <a:extLst>
                <a:ext uri="{FF2B5EF4-FFF2-40B4-BE49-F238E27FC236}">
                  <a16:creationId xmlns:a16="http://schemas.microsoft.com/office/drawing/2014/main" xmlns="" id="{876A3589-6C4C-4042-929A-6D3A3CB44EAD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7" name="รูปแบบอิสระ: รูปร่าง 106">
              <a:extLst>
                <a:ext uri="{FF2B5EF4-FFF2-40B4-BE49-F238E27FC236}">
                  <a16:creationId xmlns:a16="http://schemas.microsoft.com/office/drawing/2014/main" xmlns="" id="{18ADE3D5-AA3C-40CC-8533-827DEDBEB54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5" name="รูปแบบอิสระ: รูปร่าง 104">
              <a:extLst>
                <a:ext uri="{FF2B5EF4-FFF2-40B4-BE49-F238E27FC236}">
                  <a16:creationId xmlns:a16="http://schemas.microsoft.com/office/drawing/2014/main" xmlns="" id="{0F5E56D0-0717-480B-9D22-9990CA2D311B}"/>
                </a:ext>
              </a:extLst>
            </p:cNvPr>
            <p:cNvSpPr/>
            <p:nvPr/>
          </p:nvSpPr>
          <p:spPr>
            <a:xfrm rot="20331971">
              <a:off x="5488778" y="6221741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รูปแบบอิสระ: รูปร่าง 114">
              <a:extLst>
                <a:ext uri="{FF2B5EF4-FFF2-40B4-BE49-F238E27FC236}">
                  <a16:creationId xmlns:a16="http://schemas.microsoft.com/office/drawing/2014/main" xmlns="" id="{30BD909E-CB36-457A-9EBD-848EB1B7C181}"/>
                </a:ext>
              </a:extLst>
            </p:cNvPr>
            <p:cNvSpPr/>
            <p:nvPr/>
          </p:nvSpPr>
          <p:spPr>
            <a:xfrm rot="936463">
              <a:off x="3328913" y="6420163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61" name="วงรี 2060">
              <a:extLst>
                <a:ext uri="{FF2B5EF4-FFF2-40B4-BE49-F238E27FC236}">
                  <a16:creationId xmlns:a16="http://schemas.microsoft.com/office/drawing/2014/main" xmlns="" id="{52DD0616-BF39-4F77-9EDF-2B54CDC6C179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วงรี 118">
              <a:extLst>
                <a:ext uri="{FF2B5EF4-FFF2-40B4-BE49-F238E27FC236}">
                  <a16:creationId xmlns:a16="http://schemas.microsoft.com/office/drawing/2014/main" xmlns="" id="{6A2CC753-288C-42EC-A4DF-5CE21E44620C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วงรี 119">
              <a:extLst>
                <a:ext uri="{FF2B5EF4-FFF2-40B4-BE49-F238E27FC236}">
                  <a16:creationId xmlns:a16="http://schemas.microsoft.com/office/drawing/2014/main" xmlns="" id="{D9945AEE-2057-452B-91F6-64527E927878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รูปแบบอิสระ: รูปร่าง 123">
              <a:extLst>
                <a:ext uri="{FF2B5EF4-FFF2-40B4-BE49-F238E27FC236}">
                  <a16:creationId xmlns:a16="http://schemas.microsoft.com/office/drawing/2014/main" xmlns="" id="{6BE0FDA7-77EE-4FEF-A2EA-4D9E277C9944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7" name="รูปแบบอิสระ: รูปร่าง 136">
              <a:extLst>
                <a:ext uri="{FF2B5EF4-FFF2-40B4-BE49-F238E27FC236}">
                  <a16:creationId xmlns:a16="http://schemas.microsoft.com/office/drawing/2014/main" xmlns="" id="{D8E35253-996B-43AE-A322-A26C3D7C418C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5" name="รูปแบบอิสระ: รูปร่าง 134">
              <a:extLst>
                <a:ext uri="{FF2B5EF4-FFF2-40B4-BE49-F238E27FC236}">
                  <a16:creationId xmlns:a16="http://schemas.microsoft.com/office/drawing/2014/main" xmlns="" id="{5BED025D-8561-4F10-87A8-7F6D1823F2D7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รูปแบบอิสระ: รูปร่าง 132">
              <a:extLst>
                <a:ext uri="{FF2B5EF4-FFF2-40B4-BE49-F238E27FC236}">
                  <a16:creationId xmlns:a16="http://schemas.microsoft.com/office/drawing/2014/main" xmlns="" id="{D9212036-1AC3-42B7-90B7-40976006C711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รูปแบบอิสระ: รูปร่าง 150">
              <a:extLst>
                <a:ext uri="{FF2B5EF4-FFF2-40B4-BE49-F238E27FC236}">
                  <a16:creationId xmlns:a16="http://schemas.microsoft.com/office/drawing/2014/main" xmlns="" id="{9CC72546-D581-43EC-918F-F67F46EDF1ED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รูปแบบอิสระ: รูปร่าง 140">
              <a:extLst>
                <a:ext uri="{FF2B5EF4-FFF2-40B4-BE49-F238E27FC236}">
                  <a16:creationId xmlns:a16="http://schemas.microsoft.com/office/drawing/2014/main" xmlns="" id="{69C90840-60C5-4DE2-8F2B-C8AA8700E613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" name="รูปแบบอิสระ: รูปร่าง 148">
              <a:extLst>
                <a:ext uri="{FF2B5EF4-FFF2-40B4-BE49-F238E27FC236}">
                  <a16:creationId xmlns:a16="http://schemas.microsoft.com/office/drawing/2014/main" xmlns="" id="{14754A77-7D75-4262-B8EC-0D41EF83F9BB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รูปแบบอิสระ: รูปร่าง 146">
              <a:extLst>
                <a:ext uri="{FF2B5EF4-FFF2-40B4-BE49-F238E27FC236}">
                  <a16:creationId xmlns:a16="http://schemas.microsoft.com/office/drawing/2014/main" xmlns="" id="{C49FF9BF-2217-4D47-A3E1-300E03E207E5}"/>
                </a:ext>
              </a:extLst>
            </p:cNvPr>
            <p:cNvSpPr/>
            <p:nvPr/>
          </p:nvSpPr>
          <p:spPr>
            <a:xfrm>
              <a:off x="-3635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2" name="วงรี 151">
              <a:extLst>
                <a:ext uri="{FF2B5EF4-FFF2-40B4-BE49-F238E27FC236}">
                  <a16:creationId xmlns:a16="http://schemas.microsoft.com/office/drawing/2014/main" xmlns="" id="{163885BC-2848-4DD2-A7B3-8E65548C8603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วงรี 152">
              <a:extLst>
                <a:ext uri="{FF2B5EF4-FFF2-40B4-BE49-F238E27FC236}">
                  <a16:creationId xmlns:a16="http://schemas.microsoft.com/office/drawing/2014/main" xmlns="" id="{9A354A4E-1945-45B0-88B0-4F19E00FAB5F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วงรี 153">
              <a:extLst>
                <a:ext uri="{FF2B5EF4-FFF2-40B4-BE49-F238E27FC236}">
                  <a16:creationId xmlns:a16="http://schemas.microsoft.com/office/drawing/2014/main" xmlns="" id="{04E44351-8094-4B7B-95FD-1C6D41675B76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วงรี 33">
              <a:extLst>
                <a:ext uri="{FF2B5EF4-FFF2-40B4-BE49-F238E27FC236}">
                  <a16:creationId xmlns:a16="http://schemas.microsoft.com/office/drawing/2014/main" xmlns="" id="{EFB81658-3BC0-4553-BEE2-65DDDF9F81D1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5" name="กล่องข้อความ 2074">
            <a:extLst>
              <a:ext uri="{FF2B5EF4-FFF2-40B4-BE49-F238E27FC236}">
                <a16:creationId xmlns:a16="http://schemas.microsoft.com/office/drawing/2014/main" xmlns="" id="{369D0368-3EC0-4AD3-912E-F4EB56285BCB}"/>
              </a:ext>
            </a:extLst>
          </p:cNvPr>
          <p:cNvSpPr txBox="1"/>
          <p:nvPr/>
        </p:nvSpPr>
        <p:spPr>
          <a:xfrm>
            <a:off x="6452232" y="549435"/>
            <a:ext cx="5340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dirty="0" smtClean="0">
                <a:solidFill>
                  <a:srgbClr val="250842"/>
                </a:solidFill>
                <a:latin typeface="Alfa Slab One" panose="020B0604020202020204" charset="0"/>
              </a:rPr>
              <a:t>Mở Đầu</a:t>
            </a:r>
            <a:endParaRPr lang="en-US" sz="48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2076" name="กล่องข้อความ 2075">
            <a:extLst>
              <a:ext uri="{FF2B5EF4-FFF2-40B4-BE49-F238E27FC236}">
                <a16:creationId xmlns:a16="http://schemas.microsoft.com/office/drawing/2014/main" xmlns="" id="{872286DC-04D5-417B-A188-C8A43A4BC0E1}"/>
              </a:ext>
            </a:extLst>
          </p:cNvPr>
          <p:cNvSpPr txBox="1"/>
          <p:nvPr/>
        </p:nvSpPr>
        <p:spPr>
          <a:xfrm>
            <a:off x="5584718" y="1110572"/>
            <a:ext cx="644333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vi-VN" sz="2600" dirty="0" smtClean="0">
                <a:solidFill>
                  <a:schemeClr val="accent5">
                    <a:lumMod val="75000"/>
                  </a:schemeClr>
                </a:solidFill>
                <a:latin typeface="+mj-lt"/>
                <a:cs typeface="FC Daisy" panose="020B0500040200020003" pitchFamily="34" charset="-34"/>
              </a:rPr>
              <a:t>Mục đích thực hiện đề tài: Áp dụng được kiến thức các môn học vào đồ án: 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vi-VN" sz="2600" dirty="0" smtClean="0">
                <a:solidFill>
                  <a:schemeClr val="accent5">
                    <a:lumMod val="75000"/>
                  </a:schemeClr>
                </a:solidFill>
                <a:latin typeface="+mj-lt"/>
                <a:cs typeface="FC Daisy" panose="020B0500040200020003" pitchFamily="34" charset="-34"/>
              </a:rPr>
              <a:t>Lập trình Hướng đối tượng</a:t>
            </a:r>
          </a:p>
          <a:p>
            <a:pPr marL="342900" indent="-342900" algn="thaiDist">
              <a:buFont typeface="Arial" panose="020B0604020202020204" pitchFamily="34" charset="0"/>
              <a:buChar char="•"/>
            </a:pPr>
            <a:r>
              <a:rPr lang="vi-VN" sz="2600" dirty="0" smtClean="0">
                <a:solidFill>
                  <a:schemeClr val="accent5">
                    <a:lumMod val="75000"/>
                  </a:schemeClr>
                </a:solidFill>
                <a:latin typeface="+mj-lt"/>
                <a:cs typeface="FC Daisy" panose="020B0500040200020003" pitchFamily="34" charset="-34"/>
              </a:rPr>
              <a:t>Cấu trúc dữ liệu</a:t>
            </a:r>
          </a:p>
          <a:p>
            <a:pPr algn="thaiDist"/>
            <a:r>
              <a:rPr lang="vi-VN" sz="2600" dirty="0" smtClean="0">
                <a:solidFill>
                  <a:schemeClr val="accent5">
                    <a:lumMod val="75000"/>
                  </a:schemeClr>
                </a:solidFill>
                <a:latin typeface="+mj-lt"/>
                <a:cs typeface="FC Daisy" panose="020B0500040200020003" pitchFamily="34" charset="-34"/>
              </a:rPr>
              <a:t>Mục tiêu: Hiểu và trình bày được 4 tính chất OOP, cấu trúc dữ liệu và phần code đồ án</a:t>
            </a:r>
          </a:p>
          <a:p>
            <a:pPr algn="thaiDist"/>
            <a:r>
              <a:rPr lang="vi-VN" sz="2600" dirty="0" smtClean="0">
                <a:solidFill>
                  <a:schemeClr val="accent5">
                    <a:lumMod val="75000"/>
                  </a:schemeClr>
                </a:solidFill>
                <a:latin typeface="+mj-lt"/>
                <a:cs typeface="FC Daisy" panose="020B0500040200020003" pitchFamily="34" charset="-34"/>
              </a:rPr>
              <a:t>Phạm vi và đối tượng nghiên cứu: 2 File dữ liệu : NhanVien.txt và NhanVienout.txt đính kèm trng máy</a:t>
            </a:r>
          </a:p>
          <a:p>
            <a:pPr algn="thaiDist"/>
            <a:r>
              <a:rPr lang="vi-VN" sz="2600" dirty="0" smtClean="0">
                <a:solidFill>
                  <a:schemeClr val="accent5">
                    <a:lumMod val="75000"/>
                  </a:schemeClr>
                </a:solidFill>
                <a:latin typeface="+mj-lt"/>
                <a:cs typeface="FC Daisy" panose="020B0500040200020003" pitchFamily="34" charset="-34"/>
              </a:rPr>
              <a:t>Phương pháp nghiên cứu: Kết hợp kiến thức môn học Lập trình Hướng đối tượng và cấu trúc dữ liệu, hiểu biết bản thân và tìm hiểu qua mạng</a:t>
            </a:r>
            <a:endParaRPr lang="en-US" sz="2600" dirty="0">
              <a:solidFill>
                <a:schemeClr val="accent5">
                  <a:lumMod val="75000"/>
                </a:schemeClr>
              </a:solidFill>
              <a:latin typeface="+mj-lt"/>
              <a:cs typeface="FC Daisy" panose="020B0500040200020003" pitchFamily="34" charset="-34"/>
            </a:endParaRPr>
          </a:p>
        </p:txBody>
      </p:sp>
      <p:pic>
        <p:nvPicPr>
          <p:cNvPr id="2074" name="รูปภาพ 2073">
            <a:extLst>
              <a:ext uri="{FF2B5EF4-FFF2-40B4-BE49-F238E27FC236}">
                <a16:creationId xmlns:a16="http://schemas.microsoft.com/office/drawing/2014/main" xmlns="" id="{CB692169-D33D-48F8-8A04-A5EA71A57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0" y="722045"/>
            <a:ext cx="4244814" cy="4244815"/>
          </a:xfrm>
          <a:prstGeom prst="rect">
            <a:avLst/>
          </a:prstGeom>
        </p:spPr>
      </p:pic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xmlns="" id="{8AC7742D-FB2C-4EDA-9886-4CEC6B8AE2F7}"/>
              </a:ext>
            </a:extLst>
          </p:cNvPr>
          <p:cNvSpPr/>
          <p:nvPr/>
        </p:nvSpPr>
        <p:spPr>
          <a:xfrm>
            <a:off x="10931574" y="6118361"/>
            <a:ext cx="966172" cy="509700"/>
          </a:xfrm>
          <a:prstGeom prst="roundRect">
            <a:avLst>
              <a:gd name="adj" fmla="val 27606"/>
            </a:avLst>
          </a:prstGeom>
          <a:solidFill>
            <a:srgbClr val="B43993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ลูกศรเชื่อมต่อแบบตรง 4">
            <a:extLst>
              <a:ext uri="{FF2B5EF4-FFF2-40B4-BE49-F238E27FC236}">
                <a16:creationId xmlns:a16="http://schemas.microsoft.com/office/drawing/2014/main" xmlns="" id="{62BD002F-1398-4F68-828A-B0FAB3402E1A}"/>
              </a:ext>
            </a:extLst>
          </p:cNvPr>
          <p:cNvCxnSpPr/>
          <p:nvPr/>
        </p:nvCxnSpPr>
        <p:spPr>
          <a:xfrm>
            <a:off x="11130509" y="6367751"/>
            <a:ext cx="568302" cy="0"/>
          </a:xfrm>
          <a:prstGeom prst="straightConnector1">
            <a:avLst/>
          </a:prstGeom>
          <a:ln w="28575">
            <a:solidFill>
              <a:srgbClr val="DACC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xmlns="" id="{6BEC6B44-0CE1-49EB-AD4C-1AA9D7F55D1E}"/>
              </a:ext>
            </a:extLst>
          </p:cNvPr>
          <p:cNvSpPr txBox="1"/>
          <p:nvPr/>
        </p:nvSpPr>
        <p:spPr>
          <a:xfrm>
            <a:off x="10683626" y="321203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38" name="สามเหลี่ยมหน้าจั่ว 37">
            <a:extLst>
              <a:ext uri="{FF2B5EF4-FFF2-40B4-BE49-F238E27FC236}">
                <a16:creationId xmlns:a16="http://schemas.microsoft.com/office/drawing/2014/main" xmlns="" id="{127043DC-0EEF-4A6C-B932-4ADEB3199F92}"/>
              </a:ext>
            </a:extLst>
          </p:cNvPr>
          <p:cNvSpPr/>
          <p:nvPr/>
        </p:nvSpPr>
        <p:spPr>
          <a:xfrm>
            <a:off x="11586902" y="341636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วงรี 3">
            <a:extLst>
              <a:ext uri="{FF2B5EF4-FFF2-40B4-BE49-F238E27FC236}">
                <a16:creationId xmlns:a16="http://schemas.microsoft.com/office/drawing/2014/main" xmlns="" id="{B177C597-CF94-4087-9657-10FB0D5AAB8F}"/>
              </a:ext>
            </a:extLst>
          </p:cNvPr>
          <p:cNvSpPr/>
          <p:nvPr/>
        </p:nvSpPr>
        <p:spPr>
          <a:xfrm>
            <a:off x="2401728" y="321203"/>
            <a:ext cx="250058" cy="250058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วงรี 39">
            <a:extLst>
              <a:ext uri="{FF2B5EF4-FFF2-40B4-BE49-F238E27FC236}">
                <a16:creationId xmlns:a16="http://schemas.microsoft.com/office/drawing/2014/main" xmlns="" id="{5854961F-7B61-45D5-9A7A-F2446A1E1E59}"/>
              </a:ext>
            </a:extLst>
          </p:cNvPr>
          <p:cNvSpPr/>
          <p:nvPr/>
        </p:nvSpPr>
        <p:spPr>
          <a:xfrm>
            <a:off x="8921749" y="2490904"/>
            <a:ext cx="229078" cy="229078"/>
          </a:xfrm>
          <a:prstGeom prst="ellipse">
            <a:avLst/>
          </a:prstGeom>
          <a:solidFill>
            <a:srgbClr val="3B2A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วงรี 40">
            <a:extLst>
              <a:ext uri="{FF2B5EF4-FFF2-40B4-BE49-F238E27FC236}">
                <a16:creationId xmlns:a16="http://schemas.microsoft.com/office/drawing/2014/main" xmlns="" id="{F5EA686A-6406-4B11-AF06-BBAE49CF950C}"/>
              </a:ext>
            </a:extLst>
          </p:cNvPr>
          <p:cNvSpPr/>
          <p:nvPr/>
        </p:nvSpPr>
        <p:spPr>
          <a:xfrm>
            <a:off x="6731411" y="163536"/>
            <a:ext cx="545131" cy="545131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วงรี 41">
            <a:extLst>
              <a:ext uri="{FF2B5EF4-FFF2-40B4-BE49-F238E27FC236}">
                <a16:creationId xmlns:a16="http://schemas.microsoft.com/office/drawing/2014/main" xmlns="" id="{961E44F5-F891-480E-A983-216D41EBE999}"/>
              </a:ext>
            </a:extLst>
          </p:cNvPr>
          <p:cNvSpPr/>
          <p:nvPr/>
        </p:nvSpPr>
        <p:spPr>
          <a:xfrm>
            <a:off x="9514619" y="4385088"/>
            <a:ext cx="261555" cy="261555"/>
          </a:xfrm>
          <a:prstGeom prst="ellipse">
            <a:avLst/>
          </a:prstGeom>
          <a:solidFill>
            <a:srgbClr val="7D5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วงรี 42">
            <a:extLst>
              <a:ext uri="{FF2B5EF4-FFF2-40B4-BE49-F238E27FC236}">
                <a16:creationId xmlns:a16="http://schemas.microsoft.com/office/drawing/2014/main" xmlns="" id="{46E79664-D263-4E84-883B-EE11E126D3C9}"/>
              </a:ext>
            </a:extLst>
          </p:cNvPr>
          <p:cNvSpPr/>
          <p:nvPr/>
        </p:nvSpPr>
        <p:spPr>
          <a:xfrm>
            <a:off x="5259974" y="4237056"/>
            <a:ext cx="404032" cy="404032"/>
          </a:xfrm>
          <a:prstGeom prst="ellipse">
            <a:avLst/>
          </a:prstGeom>
          <a:solidFill>
            <a:srgbClr val="7D5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วงรี 42">
            <a:extLst>
              <a:ext uri="{FF2B5EF4-FFF2-40B4-BE49-F238E27FC236}">
                <a16:creationId xmlns:a16="http://schemas.microsoft.com/office/drawing/2014/main" xmlns="" id="{46E79664-D263-4E84-883B-EE11E126D3C9}"/>
              </a:ext>
            </a:extLst>
          </p:cNvPr>
          <p:cNvSpPr/>
          <p:nvPr/>
        </p:nvSpPr>
        <p:spPr>
          <a:xfrm>
            <a:off x="10953994" y="1658266"/>
            <a:ext cx="404032" cy="404032"/>
          </a:xfrm>
          <a:prstGeom prst="ellipse">
            <a:avLst/>
          </a:prstGeom>
          <a:solidFill>
            <a:srgbClr val="7D5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3047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5" grpId="0"/>
      <p:bldP spid="20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รูปแบบอิสระ: รูปร่าง 47">
            <a:extLst>
              <a:ext uri="{FF2B5EF4-FFF2-40B4-BE49-F238E27FC236}">
                <a16:creationId xmlns:a16="http://schemas.microsoft.com/office/drawing/2014/main" xmlns="" id="{05F546E1-44D9-4423-A83F-48947144586F}"/>
              </a:ext>
            </a:extLst>
          </p:cNvPr>
          <p:cNvSpPr/>
          <p:nvPr/>
        </p:nvSpPr>
        <p:spPr>
          <a:xfrm>
            <a:off x="2997872" y="4693587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รูปแบบอิสระ: รูปร่าง 46">
            <a:extLst>
              <a:ext uri="{FF2B5EF4-FFF2-40B4-BE49-F238E27FC236}">
                <a16:creationId xmlns:a16="http://schemas.microsoft.com/office/drawing/2014/main" xmlns="" id="{918EB090-553B-4211-BF40-B139B120D9DF}"/>
              </a:ext>
            </a:extLst>
          </p:cNvPr>
          <p:cNvSpPr/>
          <p:nvPr/>
        </p:nvSpPr>
        <p:spPr>
          <a:xfrm>
            <a:off x="-29185" y="5239567"/>
            <a:ext cx="4012266" cy="160638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รูปแบบอิสระ: รูปร่าง 36">
            <a:extLst>
              <a:ext uri="{FF2B5EF4-FFF2-40B4-BE49-F238E27FC236}">
                <a16:creationId xmlns:a16="http://schemas.microsoft.com/office/drawing/2014/main" xmlns="" id="{274BB049-07B8-4E91-9BAE-7035AD9C986A}"/>
              </a:ext>
            </a:extLst>
          </p:cNvPr>
          <p:cNvSpPr/>
          <p:nvPr/>
        </p:nvSpPr>
        <p:spPr>
          <a:xfrm>
            <a:off x="5843786" y="4705640"/>
            <a:ext cx="4437781" cy="2152361"/>
          </a:xfrm>
          <a:custGeom>
            <a:avLst/>
            <a:gdLst>
              <a:gd name="connsiteX0" fmla="*/ 2432969 w 4865938"/>
              <a:gd name="connsiteY0" fmla="*/ 0 h 2360021"/>
              <a:gd name="connsiteX1" fmla="*/ 4837904 w 4865938"/>
              <a:gd name="connsiteY1" fmla="*/ 2155054 h 2360021"/>
              <a:gd name="connsiteX2" fmla="*/ 4865938 w 4865938"/>
              <a:gd name="connsiteY2" fmla="*/ 2360021 h 2360021"/>
              <a:gd name="connsiteX3" fmla="*/ 0 w 4865938"/>
              <a:gd name="connsiteY3" fmla="*/ 2360021 h 2360021"/>
              <a:gd name="connsiteX4" fmla="*/ 28034 w 4865938"/>
              <a:gd name="connsiteY4" fmla="*/ 2155054 h 2360021"/>
              <a:gd name="connsiteX5" fmla="*/ 2432969 w 4865938"/>
              <a:gd name="connsiteY5" fmla="*/ 0 h 23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5938" h="2360021">
                <a:moveTo>
                  <a:pt x="2432969" y="0"/>
                </a:moveTo>
                <a:cubicBezTo>
                  <a:pt x="3623054" y="0"/>
                  <a:pt x="4615095" y="926357"/>
                  <a:pt x="4837904" y="2155054"/>
                </a:cubicBezTo>
                <a:lnTo>
                  <a:pt x="4865938" y="2360021"/>
                </a:lnTo>
                <a:lnTo>
                  <a:pt x="0" y="2360021"/>
                </a:lnTo>
                <a:lnTo>
                  <a:pt x="28034" y="2155054"/>
                </a:lnTo>
                <a:cubicBezTo>
                  <a:pt x="250843" y="926357"/>
                  <a:pt x="1242883" y="0"/>
                  <a:pt x="2432969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รูปแบบอิสระ: รูปร่าง 37">
            <a:extLst>
              <a:ext uri="{FF2B5EF4-FFF2-40B4-BE49-F238E27FC236}">
                <a16:creationId xmlns:a16="http://schemas.microsoft.com/office/drawing/2014/main" xmlns="" id="{209C25E2-8660-49FA-B1EA-3EAB97CA4B13}"/>
              </a:ext>
            </a:extLst>
          </p:cNvPr>
          <p:cNvSpPr/>
          <p:nvPr/>
        </p:nvSpPr>
        <p:spPr>
          <a:xfrm>
            <a:off x="7511142" y="4232367"/>
            <a:ext cx="4680858" cy="2625634"/>
          </a:xfrm>
          <a:custGeom>
            <a:avLst/>
            <a:gdLst>
              <a:gd name="connsiteX0" fmla="*/ 2449286 w 4680858"/>
              <a:gd name="connsiteY0" fmla="*/ 0 h 2625634"/>
              <a:gd name="connsiteX1" fmla="*/ 4632797 w 4680858"/>
              <a:gd name="connsiteY1" fmla="*/ 1459109 h 2625634"/>
              <a:gd name="connsiteX2" fmla="*/ 4680858 w 4680858"/>
              <a:gd name="connsiteY2" fmla="*/ 1574331 h 2625634"/>
              <a:gd name="connsiteX3" fmla="*/ 4680858 w 4680858"/>
              <a:gd name="connsiteY3" fmla="*/ 2625634 h 2625634"/>
              <a:gd name="connsiteX4" fmla="*/ 0 w 4680858"/>
              <a:gd name="connsiteY4" fmla="*/ 2625634 h 2625634"/>
              <a:gd name="connsiteX5" fmla="*/ 10214 w 4680858"/>
              <a:gd name="connsiteY5" fmla="*/ 2404639 h 2625634"/>
              <a:gd name="connsiteX6" fmla="*/ 2449286 w 4680858"/>
              <a:gd name="connsiteY6" fmla="*/ 0 h 262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0858" h="2625634">
                <a:moveTo>
                  <a:pt x="2449286" y="0"/>
                </a:moveTo>
                <a:cubicBezTo>
                  <a:pt x="3401354" y="0"/>
                  <a:pt x="4226674" y="592869"/>
                  <a:pt x="4632797" y="1459109"/>
                </a:cubicBezTo>
                <a:lnTo>
                  <a:pt x="4680858" y="1574331"/>
                </a:lnTo>
                <a:lnTo>
                  <a:pt x="4680858" y="2625634"/>
                </a:lnTo>
                <a:lnTo>
                  <a:pt x="0" y="2625634"/>
                </a:lnTo>
                <a:lnTo>
                  <a:pt x="10214" y="2404639"/>
                </a:lnTo>
                <a:cubicBezTo>
                  <a:pt x="135768" y="1053989"/>
                  <a:pt x="1179861" y="0"/>
                  <a:pt x="2449286" y="0"/>
                </a:cubicBezTo>
                <a:close/>
              </a:path>
            </a:pathLst>
          </a:cu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รูปแบบอิสระ: รูปร่าง 39">
            <a:extLst>
              <a:ext uri="{FF2B5EF4-FFF2-40B4-BE49-F238E27FC236}">
                <a16:creationId xmlns:a16="http://schemas.microsoft.com/office/drawing/2014/main" xmlns="" id="{B902D723-4183-4BED-8FE6-FE2CF4DE61F5}"/>
              </a:ext>
            </a:extLst>
          </p:cNvPr>
          <p:cNvSpPr/>
          <p:nvPr/>
        </p:nvSpPr>
        <p:spPr>
          <a:xfrm>
            <a:off x="6287621" y="4821365"/>
            <a:ext cx="5452287" cy="2007926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รูปแบบอิสระ: รูปร่าง 41">
            <a:extLst>
              <a:ext uri="{FF2B5EF4-FFF2-40B4-BE49-F238E27FC236}">
                <a16:creationId xmlns:a16="http://schemas.microsoft.com/office/drawing/2014/main" xmlns="" id="{42D5192D-921D-4D97-927C-C9AA9349B4DA}"/>
              </a:ext>
            </a:extLst>
          </p:cNvPr>
          <p:cNvSpPr/>
          <p:nvPr/>
        </p:nvSpPr>
        <p:spPr>
          <a:xfrm>
            <a:off x="8757213" y="544317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xmlns="" id="{3C432F69-C1CD-4568-AC78-3F6D64C30B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6"/>
          <a:stretch/>
        </p:blipFill>
        <p:spPr>
          <a:xfrm>
            <a:off x="4182135" y="575001"/>
            <a:ext cx="4245213" cy="4199709"/>
          </a:xfrm>
          <a:prstGeom prst="ellipse">
            <a:avLst/>
          </a:prstGeom>
        </p:spPr>
      </p:pic>
      <p:sp>
        <p:nvSpPr>
          <p:cNvPr id="52" name="รูปแบบอิสระ: รูปร่าง 51">
            <a:extLst>
              <a:ext uri="{FF2B5EF4-FFF2-40B4-BE49-F238E27FC236}">
                <a16:creationId xmlns:a16="http://schemas.microsoft.com/office/drawing/2014/main" xmlns="" id="{11DE3C16-CE3E-4207-9415-FA5E89BF858E}"/>
              </a:ext>
            </a:extLst>
          </p:cNvPr>
          <p:cNvSpPr/>
          <p:nvPr/>
        </p:nvSpPr>
        <p:spPr>
          <a:xfrm>
            <a:off x="706867" y="535408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รูปแบบอิสระ: รูปร่าง 49">
            <a:extLst>
              <a:ext uri="{FF2B5EF4-FFF2-40B4-BE49-F238E27FC236}">
                <a16:creationId xmlns:a16="http://schemas.microsoft.com/office/drawing/2014/main" xmlns="" id="{E136066E-CBEB-4A3F-8342-9D4E6E29BE8E}"/>
              </a:ext>
            </a:extLst>
          </p:cNvPr>
          <p:cNvSpPr/>
          <p:nvPr/>
        </p:nvSpPr>
        <p:spPr>
          <a:xfrm>
            <a:off x="-29185" y="5858512"/>
            <a:ext cx="2447320" cy="999488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รูปแบบอิสระ: รูปร่าง 50">
            <a:extLst>
              <a:ext uri="{FF2B5EF4-FFF2-40B4-BE49-F238E27FC236}">
                <a16:creationId xmlns:a16="http://schemas.microsoft.com/office/drawing/2014/main" xmlns="" id="{04E7B982-6BF9-4B0F-9CB0-78484501F28F}"/>
              </a:ext>
            </a:extLst>
          </p:cNvPr>
          <p:cNvSpPr/>
          <p:nvPr/>
        </p:nvSpPr>
        <p:spPr>
          <a:xfrm>
            <a:off x="2905373" y="5239567"/>
            <a:ext cx="4153678" cy="1529684"/>
          </a:xfrm>
          <a:custGeom>
            <a:avLst/>
            <a:gdLst>
              <a:gd name="connsiteX0" fmla="*/ 2969120 w 5938241"/>
              <a:gd name="connsiteY0" fmla="*/ 0 h 1976839"/>
              <a:gd name="connsiteX1" fmla="*/ 5881597 w 5938241"/>
              <a:gd name="connsiteY1" fmla="*/ 1826156 h 1976839"/>
              <a:gd name="connsiteX2" fmla="*/ 5938241 w 5938241"/>
              <a:gd name="connsiteY2" fmla="*/ 1976839 h 1976839"/>
              <a:gd name="connsiteX3" fmla="*/ 0 w 5938241"/>
              <a:gd name="connsiteY3" fmla="*/ 1976839 h 1976839"/>
              <a:gd name="connsiteX4" fmla="*/ 56643 w 5938241"/>
              <a:gd name="connsiteY4" fmla="*/ 1826156 h 1976839"/>
              <a:gd name="connsiteX5" fmla="*/ 2969120 w 5938241"/>
              <a:gd name="connsiteY5" fmla="*/ 0 h 197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241" h="1976839">
                <a:moveTo>
                  <a:pt x="2969120" y="0"/>
                </a:moveTo>
                <a:cubicBezTo>
                  <a:pt x="4288877" y="0"/>
                  <a:pt x="5418293" y="755799"/>
                  <a:pt x="5881597" y="1826156"/>
                </a:cubicBezTo>
                <a:lnTo>
                  <a:pt x="5938241" y="1976839"/>
                </a:lnTo>
                <a:lnTo>
                  <a:pt x="0" y="1976839"/>
                </a:lnTo>
                <a:lnTo>
                  <a:pt x="56643" y="1826156"/>
                </a:lnTo>
                <a:cubicBezTo>
                  <a:pt x="519948" y="755799"/>
                  <a:pt x="1649364" y="0"/>
                  <a:pt x="2969120" y="0"/>
                </a:cubicBezTo>
                <a:close/>
              </a:path>
            </a:pathLst>
          </a:cu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รูปแบบอิสระ: รูปร่าง 48">
            <a:extLst>
              <a:ext uri="{FF2B5EF4-FFF2-40B4-BE49-F238E27FC236}">
                <a16:creationId xmlns:a16="http://schemas.microsoft.com/office/drawing/2014/main" xmlns="" id="{3519EBA7-D6C1-48A8-814E-2FD66D5852C6}"/>
              </a:ext>
            </a:extLst>
          </p:cNvPr>
          <p:cNvSpPr/>
          <p:nvPr/>
        </p:nvSpPr>
        <p:spPr>
          <a:xfrm>
            <a:off x="2826196" y="5462587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xmlns="" id="{89DE1946-2020-463E-A8AD-C361C1014F8D}"/>
              </a:ext>
            </a:extLst>
          </p:cNvPr>
          <p:cNvSpPr txBox="1"/>
          <p:nvPr/>
        </p:nvSpPr>
        <p:spPr>
          <a:xfrm>
            <a:off x="309150" y="1688537"/>
            <a:ext cx="3701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 smtClean="0">
                <a:solidFill>
                  <a:srgbClr val="250842"/>
                </a:solidFill>
                <a:latin typeface="Alfa Slab One" panose="020B0604020202020204" charset="0"/>
              </a:rPr>
              <a:t>Tổng quan đồ án</a:t>
            </a:r>
            <a:endParaRPr lang="en-US" sz="48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xmlns="" id="{B6816D25-2B93-46AA-81F7-0E40DEE6A78D}"/>
              </a:ext>
            </a:extLst>
          </p:cNvPr>
          <p:cNvSpPr txBox="1"/>
          <p:nvPr/>
        </p:nvSpPr>
        <p:spPr>
          <a:xfrm>
            <a:off x="480433" y="3429000"/>
            <a:ext cx="331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vi-VN" sz="3200" dirty="0" smtClean="0">
                <a:latin typeface="Bahnschrift Condensed" panose="020B0502040204020203" pitchFamily="34" charset="0"/>
                <a:ea typeface="Adobe Fan Heiti Std B" panose="020B0700000000000000" pitchFamily="34" charset="-128"/>
                <a:cs typeface="FC Daisy" panose="020B0500040200020003" pitchFamily="34" charset="-34"/>
              </a:rPr>
              <a:t>Viết chương trình quản lý nhân sự trong 1 công ty</a:t>
            </a:r>
            <a:endParaRPr lang="en-US" sz="3200" dirty="0">
              <a:latin typeface="Bahnschrift Condensed" panose="020B0502040204020203" pitchFamily="34" charset="0"/>
              <a:ea typeface="Adobe Fan Heiti Std B" panose="020B0700000000000000" pitchFamily="34" charset="-128"/>
              <a:cs typeface="FC Daisy" panose="020B0500040200020003" pitchFamily="34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xmlns="" id="{FB64C4F5-098C-4725-9954-20C7A5E4D10B}"/>
              </a:ext>
            </a:extLst>
          </p:cNvPr>
          <p:cNvSpPr txBox="1"/>
          <p:nvPr/>
        </p:nvSpPr>
        <p:spPr>
          <a:xfrm>
            <a:off x="546274" y="423950"/>
            <a:ext cx="1620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250842"/>
                </a:solidFill>
                <a:latin typeface="Bauhaus 93" panose="04030905020B02020C02" pitchFamily="82" charset="0"/>
              </a:rPr>
              <a:t>01</a:t>
            </a:r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xmlns="" id="{7FFCF1CD-DFDC-4034-95EF-F1DA78C6FFCA}"/>
              </a:ext>
            </a:extLst>
          </p:cNvPr>
          <p:cNvSpPr/>
          <p:nvPr/>
        </p:nvSpPr>
        <p:spPr>
          <a:xfrm>
            <a:off x="2166555" y="1503913"/>
            <a:ext cx="154875" cy="154875"/>
          </a:xfrm>
          <a:prstGeom prst="ellipse">
            <a:avLst/>
          </a:prstGeom>
          <a:solidFill>
            <a:srgbClr val="633B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xmlns="" id="{FA6FF3EA-D458-43C5-A716-17D239246ED3}"/>
              </a:ext>
            </a:extLst>
          </p:cNvPr>
          <p:cNvSpPr txBox="1"/>
          <p:nvPr/>
        </p:nvSpPr>
        <p:spPr>
          <a:xfrm>
            <a:off x="2068973" y="728870"/>
            <a:ext cx="5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0842"/>
                </a:solidFill>
                <a:latin typeface="Bauhaus 93" panose="04030905020B02020C02" pitchFamily="82" charset="0"/>
              </a:rPr>
              <a:t>AM</a:t>
            </a:r>
          </a:p>
        </p:txBody>
      </p:sp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xmlns="" id="{8E744EAC-B426-4C88-A34E-06FD90735E46}"/>
              </a:ext>
            </a:extLst>
          </p:cNvPr>
          <p:cNvSpPr txBox="1"/>
          <p:nvPr/>
        </p:nvSpPr>
        <p:spPr>
          <a:xfrm>
            <a:off x="650035" y="140963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27" name="สามเหลี่ยมหน้าจั่ว 26">
            <a:extLst>
              <a:ext uri="{FF2B5EF4-FFF2-40B4-BE49-F238E27FC236}">
                <a16:creationId xmlns:a16="http://schemas.microsoft.com/office/drawing/2014/main" xmlns="" id="{274FA2C1-6F16-4DD3-9D26-D7B361A378CE}"/>
              </a:ext>
            </a:extLst>
          </p:cNvPr>
          <p:cNvSpPr/>
          <p:nvPr/>
        </p:nvSpPr>
        <p:spPr>
          <a:xfrm>
            <a:off x="427256" y="140963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xmlns="" id="{0190EE8B-19C3-421F-B7B4-AF60D8229A93}"/>
              </a:ext>
            </a:extLst>
          </p:cNvPr>
          <p:cNvSpPr txBox="1"/>
          <p:nvPr/>
        </p:nvSpPr>
        <p:spPr>
          <a:xfrm>
            <a:off x="9153046" y="1320656"/>
            <a:ext cx="2482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50842"/>
                </a:solidFill>
                <a:latin typeface="Bauhaus 93" panose="04030905020B02020C02" pitchFamily="82" charset="0"/>
              </a:rPr>
              <a:t>SPACE-X</a:t>
            </a:r>
          </a:p>
        </p:txBody>
      </p: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xmlns="" id="{0743B4DB-6E70-45CE-89EF-E12E134CB6CB}"/>
              </a:ext>
            </a:extLst>
          </p:cNvPr>
          <p:cNvSpPr txBox="1"/>
          <p:nvPr/>
        </p:nvSpPr>
        <p:spPr>
          <a:xfrm>
            <a:off x="8826940" y="1098202"/>
            <a:ext cx="2012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200" dirty="0">
                <a:solidFill>
                  <a:schemeClr val="bg1"/>
                </a:solidFill>
                <a:latin typeface="Bauhaus 93" panose="04030905020B02020C02" pitchFamily="82" charset="0"/>
                <a:cs typeface="FC Daisy" panose="020B0500040200020003" pitchFamily="34" charset="-34"/>
              </a:rPr>
              <a:t>A rocket is a spacecraft.</a:t>
            </a:r>
          </a:p>
        </p:txBody>
      </p:sp>
      <p:sp>
        <p:nvSpPr>
          <p:cNvPr id="46" name="รูปแบบอิสระ: รูปร่าง 45">
            <a:extLst>
              <a:ext uri="{FF2B5EF4-FFF2-40B4-BE49-F238E27FC236}">
                <a16:creationId xmlns:a16="http://schemas.microsoft.com/office/drawing/2014/main" xmlns="" id="{2BD7E982-93A4-4468-BACE-769D169EE3A5}"/>
              </a:ext>
            </a:extLst>
          </p:cNvPr>
          <p:cNvSpPr/>
          <p:nvPr/>
        </p:nvSpPr>
        <p:spPr>
          <a:xfrm>
            <a:off x="5718259" y="5440972"/>
            <a:ext cx="3434787" cy="1402771"/>
          </a:xfrm>
          <a:custGeom>
            <a:avLst/>
            <a:gdLst>
              <a:gd name="connsiteX0" fmla="*/ 2554828 w 5109657"/>
              <a:gd name="connsiteY0" fmla="*/ 0 h 2086789"/>
              <a:gd name="connsiteX1" fmla="*/ 5107792 w 5109657"/>
              <a:gd name="connsiteY1" fmla="*/ 2078544 h 2086789"/>
              <a:gd name="connsiteX2" fmla="*/ 5109657 w 5109657"/>
              <a:gd name="connsiteY2" fmla="*/ 2086789 h 2086789"/>
              <a:gd name="connsiteX3" fmla="*/ 0 w 5109657"/>
              <a:gd name="connsiteY3" fmla="*/ 2086789 h 2086789"/>
              <a:gd name="connsiteX4" fmla="*/ 1865 w 5109657"/>
              <a:gd name="connsiteY4" fmla="*/ 2078544 h 2086789"/>
              <a:gd name="connsiteX5" fmla="*/ 2554828 w 5109657"/>
              <a:gd name="connsiteY5" fmla="*/ 0 h 20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9657" h="2086789">
                <a:moveTo>
                  <a:pt x="2554828" y="0"/>
                </a:moveTo>
                <a:cubicBezTo>
                  <a:pt x="3761360" y="0"/>
                  <a:pt x="4780497" y="876548"/>
                  <a:pt x="5107792" y="2078544"/>
                </a:cubicBezTo>
                <a:lnTo>
                  <a:pt x="5109657" y="2086789"/>
                </a:lnTo>
                <a:lnTo>
                  <a:pt x="0" y="2086789"/>
                </a:lnTo>
                <a:lnTo>
                  <a:pt x="1865" y="2078544"/>
                </a:lnTo>
                <a:cubicBezTo>
                  <a:pt x="329161" y="876548"/>
                  <a:pt x="1348297" y="0"/>
                  <a:pt x="2554828" y="0"/>
                </a:cubicBezTo>
                <a:close/>
              </a:path>
            </a:pathLst>
          </a:cu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xmlns="" id="{D0829B70-A11D-48C0-9600-A4A5CBC73AF7}"/>
              </a:ext>
            </a:extLst>
          </p:cNvPr>
          <p:cNvSpPr/>
          <p:nvPr/>
        </p:nvSpPr>
        <p:spPr>
          <a:xfrm>
            <a:off x="9467734" y="5292435"/>
            <a:ext cx="640528" cy="640528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วงรี 54">
            <a:extLst>
              <a:ext uri="{FF2B5EF4-FFF2-40B4-BE49-F238E27FC236}">
                <a16:creationId xmlns:a16="http://schemas.microsoft.com/office/drawing/2014/main" xmlns="" id="{2357F7D7-5F10-45F1-8080-EA13D650AE36}"/>
              </a:ext>
            </a:extLst>
          </p:cNvPr>
          <p:cNvSpPr/>
          <p:nvPr/>
        </p:nvSpPr>
        <p:spPr>
          <a:xfrm>
            <a:off x="2947499" y="2431193"/>
            <a:ext cx="279028" cy="279028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xmlns="" id="{213D97DE-9AA7-4A1C-BE05-F0FD38C8B318}"/>
              </a:ext>
            </a:extLst>
          </p:cNvPr>
          <p:cNvSpPr/>
          <p:nvPr/>
        </p:nvSpPr>
        <p:spPr>
          <a:xfrm>
            <a:off x="151274" y="4373668"/>
            <a:ext cx="185721" cy="185721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วงรี 56">
            <a:extLst>
              <a:ext uri="{FF2B5EF4-FFF2-40B4-BE49-F238E27FC236}">
                <a16:creationId xmlns:a16="http://schemas.microsoft.com/office/drawing/2014/main" xmlns="" id="{D3399575-7C63-4757-A741-9E2200D9A7C8}"/>
              </a:ext>
            </a:extLst>
          </p:cNvPr>
          <p:cNvSpPr/>
          <p:nvPr/>
        </p:nvSpPr>
        <p:spPr>
          <a:xfrm>
            <a:off x="3656593" y="361487"/>
            <a:ext cx="559808" cy="55980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วงรี 57">
            <a:extLst>
              <a:ext uri="{FF2B5EF4-FFF2-40B4-BE49-F238E27FC236}">
                <a16:creationId xmlns:a16="http://schemas.microsoft.com/office/drawing/2014/main" xmlns="" id="{A11A808B-7C8D-4AA1-BB31-0A266919E54C}"/>
              </a:ext>
            </a:extLst>
          </p:cNvPr>
          <p:cNvSpPr/>
          <p:nvPr/>
        </p:nvSpPr>
        <p:spPr>
          <a:xfrm>
            <a:off x="11579301" y="2897364"/>
            <a:ext cx="321213" cy="321213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วงรี 58">
            <a:extLst>
              <a:ext uri="{FF2B5EF4-FFF2-40B4-BE49-F238E27FC236}">
                <a16:creationId xmlns:a16="http://schemas.microsoft.com/office/drawing/2014/main" xmlns="" id="{D190EEB7-3155-48BD-B811-2A80CF1A4C64}"/>
              </a:ext>
            </a:extLst>
          </p:cNvPr>
          <p:cNvSpPr/>
          <p:nvPr/>
        </p:nvSpPr>
        <p:spPr>
          <a:xfrm>
            <a:off x="11093250" y="229499"/>
            <a:ext cx="834924" cy="834924"/>
          </a:xfrm>
          <a:prstGeom prst="ellips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วงรี 59">
            <a:extLst>
              <a:ext uri="{FF2B5EF4-FFF2-40B4-BE49-F238E27FC236}">
                <a16:creationId xmlns:a16="http://schemas.microsoft.com/office/drawing/2014/main" xmlns="" id="{D2EF8F3D-6461-429A-94E8-6F5B3136A59B}"/>
              </a:ext>
            </a:extLst>
          </p:cNvPr>
          <p:cNvSpPr/>
          <p:nvPr/>
        </p:nvSpPr>
        <p:spPr>
          <a:xfrm>
            <a:off x="11163497" y="313826"/>
            <a:ext cx="694430" cy="694430"/>
          </a:xfrm>
          <a:prstGeom prst="ellipse">
            <a:avLst/>
          </a:prstGeom>
          <a:solidFill>
            <a:srgbClr val="DD70B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ส่วนโค้ง 34">
            <a:extLst>
              <a:ext uri="{FF2B5EF4-FFF2-40B4-BE49-F238E27FC236}">
                <a16:creationId xmlns:a16="http://schemas.microsoft.com/office/drawing/2014/main" xmlns="" id="{72DFF023-A8E8-4D3D-9570-ADB032CC81E8}"/>
              </a:ext>
            </a:extLst>
          </p:cNvPr>
          <p:cNvSpPr/>
          <p:nvPr/>
        </p:nvSpPr>
        <p:spPr>
          <a:xfrm>
            <a:off x="3945680" y="320070"/>
            <a:ext cx="4768770" cy="4768770"/>
          </a:xfrm>
          <a:prstGeom prst="arc">
            <a:avLst>
              <a:gd name="adj1" fmla="val 15420323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6162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วงรี 77">
            <a:extLst>
              <a:ext uri="{FF2B5EF4-FFF2-40B4-BE49-F238E27FC236}">
                <a16:creationId xmlns:a16="http://schemas.microsoft.com/office/drawing/2014/main" xmlns="" id="{C2196361-339D-40EC-8889-BA8C1FDD1D10}"/>
              </a:ext>
            </a:extLst>
          </p:cNvPr>
          <p:cNvSpPr/>
          <p:nvPr/>
        </p:nvSpPr>
        <p:spPr>
          <a:xfrm flipH="1">
            <a:off x="221225" y="2797722"/>
            <a:ext cx="901194" cy="901194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วงรี 78">
            <a:extLst>
              <a:ext uri="{FF2B5EF4-FFF2-40B4-BE49-F238E27FC236}">
                <a16:creationId xmlns:a16="http://schemas.microsoft.com/office/drawing/2014/main" xmlns="" id="{3260B4A6-C881-4615-B11F-711B42BA43B7}"/>
              </a:ext>
            </a:extLst>
          </p:cNvPr>
          <p:cNvSpPr/>
          <p:nvPr/>
        </p:nvSpPr>
        <p:spPr>
          <a:xfrm flipH="1">
            <a:off x="291493" y="2955664"/>
            <a:ext cx="702326" cy="702326"/>
          </a:xfrm>
          <a:prstGeom prst="ellipse">
            <a:avLst/>
          </a:prstGeom>
          <a:solidFill>
            <a:srgbClr val="B439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xmlns="" id="{08A70C4D-381D-4544-BC60-954E22B1ED6E}"/>
              </a:ext>
            </a:extLst>
          </p:cNvPr>
          <p:cNvGrpSpPr/>
          <p:nvPr/>
        </p:nvGrpSpPr>
        <p:grpSpPr>
          <a:xfrm flipH="1">
            <a:off x="4015564" y="701089"/>
            <a:ext cx="8362931" cy="6634832"/>
            <a:chOff x="-214760" y="659757"/>
            <a:chExt cx="8362931" cy="6634832"/>
          </a:xfrm>
        </p:grpSpPr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xmlns="" id="{20503554-7BBE-41F9-B068-F5EB1B318DB0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xmlns="" id="{5443F977-EFD9-4734-8CBA-4FDC52F1D857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xmlns="" id="{D2D89804-B47B-4BA7-8C28-EDDEBBB8F4D8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xmlns="" id="{4CFAD587-9A4F-439F-9343-8F1B24CB4E42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xmlns="" id="{48150AC7-D8EB-4E31-92CA-7E36E0771440}"/>
                </a:ext>
              </a:extLst>
            </p:cNvPr>
            <p:cNvSpPr/>
            <p:nvPr/>
          </p:nvSpPr>
          <p:spPr>
            <a:xfrm>
              <a:off x="714747" y="5459552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3B2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xmlns="" id="{FB15ED21-E07A-4E4D-A1F8-98DE3F68F1B1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xmlns="" id="{9F6F1F91-F6BF-4211-9741-F2D42490E79F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รูปแบบอิสระ: รูปร่าง 46">
              <a:extLst>
                <a:ext uri="{FF2B5EF4-FFF2-40B4-BE49-F238E27FC236}">
                  <a16:creationId xmlns:a16="http://schemas.microsoft.com/office/drawing/2014/main" xmlns="" id="{C95058B4-A40B-4170-B801-7220F64F64E3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รูปแบบอิสระ: รูปร่าง 47">
              <a:extLst>
                <a:ext uri="{FF2B5EF4-FFF2-40B4-BE49-F238E27FC236}">
                  <a16:creationId xmlns:a16="http://schemas.microsoft.com/office/drawing/2014/main" xmlns="" id="{CCDCC4C1-1984-4AC1-94CA-FC7C200EB5D3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รูปแบบอิสระ: รูปร่าง 48">
              <a:extLst>
                <a:ext uri="{FF2B5EF4-FFF2-40B4-BE49-F238E27FC236}">
                  <a16:creationId xmlns:a16="http://schemas.microsoft.com/office/drawing/2014/main" xmlns="" id="{CD46B0D6-ADDA-430B-A808-B05660C3EC93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xmlns="" id="{85871464-63C1-46AC-83D2-3830A924F82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xmlns="" id="{A90D9CED-04AF-45BA-B0F4-E4BBDAE57378}"/>
                </a:ext>
              </a:extLst>
            </p:cNvPr>
            <p:cNvSpPr/>
            <p:nvPr/>
          </p:nvSpPr>
          <p:spPr>
            <a:xfrm rot="20331971">
              <a:off x="5488778" y="6233316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xmlns="" id="{A0261A13-923A-4E29-9C24-8F0333DBD6D0}"/>
                </a:ext>
              </a:extLst>
            </p:cNvPr>
            <p:cNvSpPr/>
            <p:nvPr/>
          </p:nvSpPr>
          <p:spPr>
            <a:xfrm rot="936463">
              <a:off x="3317249" y="6385490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วงรี 52">
              <a:extLst>
                <a:ext uri="{FF2B5EF4-FFF2-40B4-BE49-F238E27FC236}">
                  <a16:creationId xmlns:a16="http://schemas.microsoft.com/office/drawing/2014/main" xmlns="" id="{6DBAFC93-9045-4A1B-9861-6B81E4D90041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วงรี 53">
              <a:extLst>
                <a:ext uri="{FF2B5EF4-FFF2-40B4-BE49-F238E27FC236}">
                  <a16:creationId xmlns:a16="http://schemas.microsoft.com/office/drawing/2014/main" xmlns="" id="{1212D2BC-E635-42DD-9951-4740A27EEEF5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วงรี 54">
              <a:extLst>
                <a:ext uri="{FF2B5EF4-FFF2-40B4-BE49-F238E27FC236}">
                  <a16:creationId xmlns:a16="http://schemas.microsoft.com/office/drawing/2014/main" xmlns="" id="{11B02701-8791-4A2E-953B-C0C00FB74D5D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รูปแบบอิสระ: รูปร่าง 55">
              <a:extLst>
                <a:ext uri="{FF2B5EF4-FFF2-40B4-BE49-F238E27FC236}">
                  <a16:creationId xmlns:a16="http://schemas.microsoft.com/office/drawing/2014/main" xmlns="" id="{ACA69B08-12F3-4901-AF44-0B4953DD7168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3B2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รูปแบบอิสระ: รูปร่าง 56">
              <a:extLst>
                <a:ext uri="{FF2B5EF4-FFF2-40B4-BE49-F238E27FC236}">
                  <a16:creationId xmlns:a16="http://schemas.microsoft.com/office/drawing/2014/main" xmlns="" id="{CF13D419-1C24-486D-944B-AA6A6559274C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รูปแบบอิสระ: รูปร่าง 57">
              <a:extLst>
                <a:ext uri="{FF2B5EF4-FFF2-40B4-BE49-F238E27FC236}">
                  <a16:creationId xmlns:a16="http://schemas.microsoft.com/office/drawing/2014/main" xmlns="" id="{00F78C95-4735-4644-B798-7E0A30A3BE7A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xmlns="" id="{70989A16-0FD2-41F5-BF71-96AB7EE3590C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3B2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รูปแบบอิสระ: รูปร่าง 59">
              <a:extLst>
                <a:ext uri="{FF2B5EF4-FFF2-40B4-BE49-F238E27FC236}">
                  <a16:creationId xmlns:a16="http://schemas.microsoft.com/office/drawing/2014/main" xmlns="" id="{9EC136FF-258E-488B-9E8B-1A296AF439C9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xmlns="" id="{2CE3A539-F35F-4A7F-B875-97B10B474203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รูปแบบอิสระ: รูปร่าง 61">
              <a:extLst>
                <a:ext uri="{FF2B5EF4-FFF2-40B4-BE49-F238E27FC236}">
                  <a16:creationId xmlns:a16="http://schemas.microsoft.com/office/drawing/2014/main" xmlns="" id="{871BA15E-FD20-401D-A54F-707F56F18FFC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xmlns="" id="{11E4DE6D-ADE7-433C-9B3D-0B245C4D7405}"/>
                </a:ext>
              </a:extLst>
            </p:cNvPr>
            <p:cNvSpPr/>
            <p:nvPr/>
          </p:nvSpPr>
          <p:spPr>
            <a:xfrm>
              <a:off x="-15210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วงรี 63">
              <a:extLst>
                <a:ext uri="{FF2B5EF4-FFF2-40B4-BE49-F238E27FC236}">
                  <a16:creationId xmlns:a16="http://schemas.microsoft.com/office/drawing/2014/main" xmlns="" id="{EEA964BE-0C59-4998-A9DC-014A6D31E3B7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วงรี 64">
              <a:extLst>
                <a:ext uri="{FF2B5EF4-FFF2-40B4-BE49-F238E27FC236}">
                  <a16:creationId xmlns:a16="http://schemas.microsoft.com/office/drawing/2014/main" xmlns="" id="{3B2E533E-B0B2-4CB4-999F-03D195C29743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วงรี 65">
              <a:extLst>
                <a:ext uri="{FF2B5EF4-FFF2-40B4-BE49-F238E27FC236}">
                  <a16:creationId xmlns:a16="http://schemas.microsoft.com/office/drawing/2014/main" xmlns="" id="{8E73B9AB-0ED8-49C8-92AE-CB09D728DAAB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วงรี 66">
              <a:extLst>
                <a:ext uri="{FF2B5EF4-FFF2-40B4-BE49-F238E27FC236}">
                  <a16:creationId xmlns:a16="http://schemas.microsoft.com/office/drawing/2014/main" xmlns="" id="{44A24625-9C58-4615-ACA9-EB10DA003560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317539B9-FA70-4841-A59E-890C52CC7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3" r="9259"/>
          <a:stretch/>
        </p:blipFill>
        <p:spPr>
          <a:xfrm>
            <a:off x="590308" y="856526"/>
            <a:ext cx="3530279" cy="3551006"/>
          </a:xfrm>
          <a:prstGeom prst="ellipse">
            <a:avLst/>
          </a:prstGeom>
        </p:spPr>
      </p:pic>
      <p:sp>
        <p:nvSpPr>
          <p:cNvPr id="29" name="ส่วนโค้ง 28">
            <a:extLst>
              <a:ext uri="{FF2B5EF4-FFF2-40B4-BE49-F238E27FC236}">
                <a16:creationId xmlns:a16="http://schemas.microsoft.com/office/drawing/2014/main" xmlns="" id="{C20F9903-5B9E-4BD8-94EC-65AACD46547A}"/>
              </a:ext>
            </a:extLst>
          </p:cNvPr>
          <p:cNvSpPr/>
          <p:nvPr/>
        </p:nvSpPr>
        <p:spPr>
          <a:xfrm>
            <a:off x="208343" y="528594"/>
            <a:ext cx="4294207" cy="4294207"/>
          </a:xfrm>
          <a:prstGeom prst="arc">
            <a:avLst>
              <a:gd name="adj1" fmla="val 14830820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xmlns="" id="{F7065CC6-ACB5-4894-A2B4-13CCB600E6A1}"/>
              </a:ext>
            </a:extLst>
          </p:cNvPr>
          <p:cNvSpPr txBox="1"/>
          <p:nvPr/>
        </p:nvSpPr>
        <p:spPr>
          <a:xfrm>
            <a:off x="2458140" y="5418511"/>
            <a:ext cx="5470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 smtClean="0">
                <a:solidFill>
                  <a:srgbClr val="250842"/>
                </a:solidFill>
                <a:latin typeface="Alfa Slab One" panose="020B0604020202020204" charset="0"/>
              </a:rPr>
              <a:t>Cơ sở lý thuyết</a:t>
            </a:r>
            <a:endParaRPr lang="en-US" sz="48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xmlns="" id="{42B8C208-8926-47A8-B0D5-B487873A0405}"/>
              </a:ext>
            </a:extLst>
          </p:cNvPr>
          <p:cNvSpPr txBox="1"/>
          <p:nvPr/>
        </p:nvSpPr>
        <p:spPr>
          <a:xfrm>
            <a:off x="430528" y="5016803"/>
            <a:ext cx="1620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250842"/>
                </a:solidFill>
                <a:latin typeface="Bauhaus 93" panose="04030905020B02020C02" pitchFamily="82" charset="0"/>
              </a:rPr>
              <a:t>02</a:t>
            </a:r>
          </a:p>
        </p:txBody>
      </p: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xmlns="" id="{CAB0A64F-28AB-4980-9877-4B8C7B3DA00E}"/>
              </a:ext>
            </a:extLst>
          </p:cNvPr>
          <p:cNvSpPr txBox="1"/>
          <p:nvPr/>
        </p:nvSpPr>
        <p:spPr>
          <a:xfrm>
            <a:off x="1953227" y="5321723"/>
            <a:ext cx="5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0842"/>
                </a:solidFill>
                <a:latin typeface="Bauhaus 93" panose="04030905020B02020C02" pitchFamily="82" charset="0"/>
              </a:rPr>
              <a:t>AM</a:t>
            </a:r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xmlns="" id="{D9BDC787-2F30-456E-8907-D7D916664A46}"/>
              </a:ext>
            </a:extLst>
          </p:cNvPr>
          <p:cNvSpPr/>
          <p:nvPr/>
        </p:nvSpPr>
        <p:spPr>
          <a:xfrm>
            <a:off x="2050809" y="6061321"/>
            <a:ext cx="154875" cy="154875"/>
          </a:xfrm>
          <a:prstGeom prst="ellipse">
            <a:avLst/>
          </a:prstGeom>
          <a:solidFill>
            <a:srgbClr val="633B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xmlns="" id="{ED548FC5-75B6-4C7C-8839-C3FE1BBE2ACB}"/>
              </a:ext>
            </a:extLst>
          </p:cNvPr>
          <p:cNvSpPr txBox="1"/>
          <p:nvPr/>
        </p:nvSpPr>
        <p:spPr>
          <a:xfrm>
            <a:off x="11065876" y="140963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35" name="สามเหลี่ยมหน้าจั่ว 34">
            <a:extLst>
              <a:ext uri="{FF2B5EF4-FFF2-40B4-BE49-F238E27FC236}">
                <a16:creationId xmlns:a16="http://schemas.microsoft.com/office/drawing/2014/main" xmlns="" id="{89B5F683-E517-44D8-80C7-2826363152B5}"/>
              </a:ext>
            </a:extLst>
          </p:cNvPr>
          <p:cNvSpPr/>
          <p:nvPr/>
        </p:nvSpPr>
        <p:spPr>
          <a:xfrm>
            <a:off x="10843097" y="140963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xmlns="" id="{2A9DC177-BE7D-463D-88FF-942E570605C4}"/>
              </a:ext>
            </a:extLst>
          </p:cNvPr>
          <p:cNvSpPr txBox="1"/>
          <p:nvPr/>
        </p:nvSpPr>
        <p:spPr>
          <a:xfrm>
            <a:off x="4884515" y="856526"/>
            <a:ext cx="7038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 smtClean="0">
                <a:latin typeface="Bahnschrift Condensed" panose="020B0502040204020203" pitchFamily="34" charset="0"/>
                <a:cs typeface="FC Daisy" panose="020B0500040200020003" pitchFamily="34" charset="-34"/>
              </a:rPr>
              <a:t>2.1 Ý tưởng</a:t>
            </a:r>
          </a:p>
        </p:txBody>
      </p:sp>
      <p:sp>
        <p:nvSpPr>
          <p:cNvPr id="68" name="วงรี 67">
            <a:extLst>
              <a:ext uri="{FF2B5EF4-FFF2-40B4-BE49-F238E27FC236}">
                <a16:creationId xmlns:a16="http://schemas.microsoft.com/office/drawing/2014/main" xmlns="" id="{1A53BF0C-7D89-4BAA-9B67-2AA788E733D5}"/>
              </a:ext>
            </a:extLst>
          </p:cNvPr>
          <p:cNvSpPr/>
          <p:nvPr/>
        </p:nvSpPr>
        <p:spPr>
          <a:xfrm flipH="1">
            <a:off x="4608694" y="3997887"/>
            <a:ext cx="624828" cy="62482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วงรี 76">
            <a:extLst>
              <a:ext uri="{FF2B5EF4-FFF2-40B4-BE49-F238E27FC236}">
                <a16:creationId xmlns:a16="http://schemas.microsoft.com/office/drawing/2014/main" xmlns="" id="{C0D34067-B46C-4689-8B3A-9EB766E21115}"/>
              </a:ext>
            </a:extLst>
          </p:cNvPr>
          <p:cNvSpPr/>
          <p:nvPr/>
        </p:nvSpPr>
        <p:spPr>
          <a:xfrm>
            <a:off x="11525250" y="4316909"/>
            <a:ext cx="361935" cy="361935"/>
          </a:xfrm>
          <a:prstGeom prst="ellipse">
            <a:avLst/>
          </a:prstGeom>
          <a:solidFill>
            <a:srgbClr val="E2A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888396" y="2255375"/>
            <a:ext cx="44149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5400" dirty="0">
                <a:latin typeface="Bahnschrift Condensed" panose="020B0502040204020203" pitchFamily="34" charset="0"/>
                <a:cs typeface="FC Daisy" panose="020B0500040200020003" pitchFamily="34" charset="-34"/>
              </a:rPr>
              <a:t>2.2 Cơ sở lý thuyết</a:t>
            </a:r>
            <a:endParaRPr lang="en-US" sz="5400" dirty="0">
              <a:latin typeface="Bahnschrift Condensed" panose="020B0502040204020203" pitchFamily="34" charset="0"/>
              <a:cs typeface="FC Daisy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74875868"/>
      </p:ext>
    </p:extLst>
  </p:cSld>
  <p:clrMapOvr>
    <a:masterClrMapping/>
  </p:clrMapOvr>
  <p:transition spd="slow">
    <p:strips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วงรี 77">
            <a:extLst>
              <a:ext uri="{FF2B5EF4-FFF2-40B4-BE49-F238E27FC236}">
                <a16:creationId xmlns:a16="http://schemas.microsoft.com/office/drawing/2014/main" xmlns="" id="{C2196361-339D-40EC-8889-BA8C1FDD1D10}"/>
              </a:ext>
            </a:extLst>
          </p:cNvPr>
          <p:cNvSpPr/>
          <p:nvPr/>
        </p:nvSpPr>
        <p:spPr>
          <a:xfrm flipH="1">
            <a:off x="5842332" y="1802629"/>
            <a:ext cx="901194" cy="901194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วงรี 78">
            <a:extLst>
              <a:ext uri="{FF2B5EF4-FFF2-40B4-BE49-F238E27FC236}">
                <a16:creationId xmlns:a16="http://schemas.microsoft.com/office/drawing/2014/main" xmlns="" id="{3260B4A6-C881-4615-B11F-711B42BA43B7}"/>
              </a:ext>
            </a:extLst>
          </p:cNvPr>
          <p:cNvSpPr/>
          <p:nvPr/>
        </p:nvSpPr>
        <p:spPr>
          <a:xfrm flipH="1">
            <a:off x="5939520" y="1901614"/>
            <a:ext cx="702326" cy="702326"/>
          </a:xfrm>
          <a:prstGeom prst="ellipse">
            <a:avLst/>
          </a:prstGeom>
          <a:solidFill>
            <a:srgbClr val="B439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xmlns="" id="{08A70C4D-381D-4544-BC60-954E22B1ED6E}"/>
              </a:ext>
            </a:extLst>
          </p:cNvPr>
          <p:cNvGrpSpPr/>
          <p:nvPr/>
        </p:nvGrpSpPr>
        <p:grpSpPr>
          <a:xfrm flipH="1">
            <a:off x="4015564" y="701089"/>
            <a:ext cx="8362931" cy="6634832"/>
            <a:chOff x="-214760" y="659757"/>
            <a:chExt cx="8362931" cy="6634832"/>
          </a:xfrm>
        </p:grpSpPr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xmlns="" id="{20503554-7BBE-41F9-B068-F5EB1B318DB0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xmlns="" id="{5443F977-EFD9-4734-8CBA-4FDC52F1D857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xmlns="" id="{D2D89804-B47B-4BA7-8C28-EDDEBBB8F4D8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xmlns="" id="{4CFAD587-9A4F-439F-9343-8F1B24CB4E42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xmlns="" id="{48150AC7-D8EB-4E31-92CA-7E36E0771440}"/>
                </a:ext>
              </a:extLst>
            </p:cNvPr>
            <p:cNvSpPr/>
            <p:nvPr/>
          </p:nvSpPr>
          <p:spPr>
            <a:xfrm>
              <a:off x="714747" y="5459552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3B2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xmlns="" id="{FB15ED21-E07A-4E4D-A1F8-98DE3F68F1B1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xmlns="" id="{9F6F1F91-F6BF-4211-9741-F2D42490E79F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รูปแบบอิสระ: รูปร่าง 46">
              <a:extLst>
                <a:ext uri="{FF2B5EF4-FFF2-40B4-BE49-F238E27FC236}">
                  <a16:creationId xmlns:a16="http://schemas.microsoft.com/office/drawing/2014/main" xmlns="" id="{C95058B4-A40B-4170-B801-7220F64F64E3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รูปแบบอิสระ: รูปร่าง 47">
              <a:extLst>
                <a:ext uri="{FF2B5EF4-FFF2-40B4-BE49-F238E27FC236}">
                  <a16:creationId xmlns:a16="http://schemas.microsoft.com/office/drawing/2014/main" xmlns="" id="{CCDCC4C1-1984-4AC1-94CA-FC7C200EB5D3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รูปแบบอิสระ: รูปร่าง 48">
              <a:extLst>
                <a:ext uri="{FF2B5EF4-FFF2-40B4-BE49-F238E27FC236}">
                  <a16:creationId xmlns:a16="http://schemas.microsoft.com/office/drawing/2014/main" xmlns="" id="{CD46B0D6-ADDA-430B-A808-B05660C3EC93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xmlns="" id="{85871464-63C1-46AC-83D2-3830A924F82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xmlns="" id="{A90D9CED-04AF-45BA-B0F4-E4BBDAE57378}"/>
                </a:ext>
              </a:extLst>
            </p:cNvPr>
            <p:cNvSpPr/>
            <p:nvPr/>
          </p:nvSpPr>
          <p:spPr>
            <a:xfrm rot="20331971">
              <a:off x="5488778" y="6233316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xmlns="" id="{A0261A13-923A-4E29-9C24-8F0333DBD6D0}"/>
                </a:ext>
              </a:extLst>
            </p:cNvPr>
            <p:cNvSpPr/>
            <p:nvPr/>
          </p:nvSpPr>
          <p:spPr>
            <a:xfrm rot="936463">
              <a:off x="3317249" y="6385490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วงรี 52">
              <a:extLst>
                <a:ext uri="{FF2B5EF4-FFF2-40B4-BE49-F238E27FC236}">
                  <a16:creationId xmlns:a16="http://schemas.microsoft.com/office/drawing/2014/main" xmlns="" id="{6DBAFC93-9045-4A1B-9861-6B81E4D90041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วงรี 53">
              <a:extLst>
                <a:ext uri="{FF2B5EF4-FFF2-40B4-BE49-F238E27FC236}">
                  <a16:creationId xmlns:a16="http://schemas.microsoft.com/office/drawing/2014/main" xmlns="" id="{1212D2BC-E635-42DD-9951-4740A27EEEF5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วงรี 54">
              <a:extLst>
                <a:ext uri="{FF2B5EF4-FFF2-40B4-BE49-F238E27FC236}">
                  <a16:creationId xmlns:a16="http://schemas.microsoft.com/office/drawing/2014/main" xmlns="" id="{11B02701-8791-4A2E-953B-C0C00FB74D5D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รูปแบบอิสระ: รูปร่าง 55">
              <a:extLst>
                <a:ext uri="{FF2B5EF4-FFF2-40B4-BE49-F238E27FC236}">
                  <a16:creationId xmlns:a16="http://schemas.microsoft.com/office/drawing/2014/main" xmlns="" id="{ACA69B08-12F3-4901-AF44-0B4953DD7168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3B2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รูปแบบอิสระ: รูปร่าง 56">
              <a:extLst>
                <a:ext uri="{FF2B5EF4-FFF2-40B4-BE49-F238E27FC236}">
                  <a16:creationId xmlns:a16="http://schemas.microsoft.com/office/drawing/2014/main" xmlns="" id="{CF13D419-1C24-486D-944B-AA6A6559274C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รูปแบบอิสระ: รูปร่าง 57">
              <a:extLst>
                <a:ext uri="{FF2B5EF4-FFF2-40B4-BE49-F238E27FC236}">
                  <a16:creationId xmlns:a16="http://schemas.microsoft.com/office/drawing/2014/main" xmlns="" id="{00F78C95-4735-4644-B798-7E0A30A3BE7A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xmlns="" id="{70989A16-0FD2-41F5-BF71-96AB7EE3590C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3B2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รูปแบบอิสระ: รูปร่าง 59">
              <a:extLst>
                <a:ext uri="{FF2B5EF4-FFF2-40B4-BE49-F238E27FC236}">
                  <a16:creationId xmlns:a16="http://schemas.microsoft.com/office/drawing/2014/main" xmlns="" id="{9EC136FF-258E-488B-9E8B-1A296AF439C9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xmlns="" id="{2CE3A539-F35F-4A7F-B875-97B10B474203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รูปแบบอิสระ: รูปร่าง 61">
              <a:extLst>
                <a:ext uri="{FF2B5EF4-FFF2-40B4-BE49-F238E27FC236}">
                  <a16:creationId xmlns:a16="http://schemas.microsoft.com/office/drawing/2014/main" xmlns="" id="{871BA15E-FD20-401D-A54F-707F56F18FFC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xmlns="" id="{11E4DE6D-ADE7-433C-9B3D-0B245C4D7405}"/>
                </a:ext>
              </a:extLst>
            </p:cNvPr>
            <p:cNvSpPr/>
            <p:nvPr/>
          </p:nvSpPr>
          <p:spPr>
            <a:xfrm>
              <a:off x="-15210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วงรี 63">
              <a:extLst>
                <a:ext uri="{FF2B5EF4-FFF2-40B4-BE49-F238E27FC236}">
                  <a16:creationId xmlns:a16="http://schemas.microsoft.com/office/drawing/2014/main" xmlns="" id="{EEA964BE-0C59-4998-A9DC-014A6D31E3B7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วงรี 64">
              <a:extLst>
                <a:ext uri="{FF2B5EF4-FFF2-40B4-BE49-F238E27FC236}">
                  <a16:creationId xmlns:a16="http://schemas.microsoft.com/office/drawing/2014/main" xmlns="" id="{3B2E533E-B0B2-4CB4-999F-03D195C29743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วงรี 65">
              <a:extLst>
                <a:ext uri="{FF2B5EF4-FFF2-40B4-BE49-F238E27FC236}">
                  <a16:creationId xmlns:a16="http://schemas.microsoft.com/office/drawing/2014/main" xmlns="" id="{8E73B9AB-0ED8-49C8-92AE-CB09D728DAAB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วงรี 66">
              <a:extLst>
                <a:ext uri="{FF2B5EF4-FFF2-40B4-BE49-F238E27FC236}">
                  <a16:creationId xmlns:a16="http://schemas.microsoft.com/office/drawing/2014/main" xmlns="" id="{44A24625-9C58-4615-ACA9-EB10DA003560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317539B9-FA70-4841-A59E-890C52CC70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3" r="9259"/>
          <a:stretch/>
        </p:blipFill>
        <p:spPr>
          <a:xfrm>
            <a:off x="7569007" y="2079126"/>
            <a:ext cx="3530279" cy="3551006"/>
          </a:xfrm>
          <a:prstGeom prst="ellipse">
            <a:avLst/>
          </a:prstGeom>
        </p:spPr>
      </p:pic>
      <p:sp>
        <p:nvSpPr>
          <p:cNvPr id="29" name="ส่วนโค้ง 28">
            <a:extLst>
              <a:ext uri="{FF2B5EF4-FFF2-40B4-BE49-F238E27FC236}">
                <a16:creationId xmlns:a16="http://schemas.microsoft.com/office/drawing/2014/main" xmlns="" id="{C20F9903-5B9E-4BD8-94EC-65AACD46547A}"/>
              </a:ext>
            </a:extLst>
          </p:cNvPr>
          <p:cNvSpPr/>
          <p:nvPr/>
        </p:nvSpPr>
        <p:spPr>
          <a:xfrm>
            <a:off x="7175299" y="1694756"/>
            <a:ext cx="4294207" cy="4294207"/>
          </a:xfrm>
          <a:prstGeom prst="arc">
            <a:avLst>
              <a:gd name="adj1" fmla="val 14830820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xmlns="" id="{F7065CC6-ACB5-4894-A2B4-13CCB600E6A1}"/>
              </a:ext>
            </a:extLst>
          </p:cNvPr>
          <p:cNvSpPr txBox="1"/>
          <p:nvPr/>
        </p:nvSpPr>
        <p:spPr>
          <a:xfrm>
            <a:off x="105480" y="130207"/>
            <a:ext cx="5470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u="sng" dirty="0" smtClean="0">
                <a:latin typeface="Alfa Slab One" panose="020B0604020202020204" charset="0"/>
                <a:cs typeface="FC Daisy" panose="020B0500040200020003" pitchFamily="34" charset="-34"/>
              </a:rPr>
              <a:t>2.1  Ý </a:t>
            </a:r>
            <a:r>
              <a:rPr lang="vi-VN" sz="5400" u="sng" dirty="0">
                <a:latin typeface="Alfa Slab One" panose="020B0604020202020204" charset="0"/>
                <a:cs typeface="FC Daisy" panose="020B0500040200020003" pitchFamily="34" charset="-34"/>
              </a:rPr>
              <a:t>tưởng</a:t>
            </a:r>
          </a:p>
        </p:txBody>
      </p: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xmlns="" id="{CAB0A64F-28AB-4980-9877-4B8C7B3DA00E}"/>
              </a:ext>
            </a:extLst>
          </p:cNvPr>
          <p:cNvSpPr txBox="1"/>
          <p:nvPr/>
        </p:nvSpPr>
        <p:spPr>
          <a:xfrm>
            <a:off x="1077857" y="-23166"/>
            <a:ext cx="5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0842"/>
                </a:solidFill>
                <a:latin typeface="Bauhaus 93" panose="04030905020B02020C02" pitchFamily="82" charset="0"/>
              </a:rPr>
              <a:t>AM</a:t>
            </a:r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xmlns="" id="{D9BDC787-2F30-456E-8907-D7D916664A46}"/>
              </a:ext>
            </a:extLst>
          </p:cNvPr>
          <p:cNvSpPr/>
          <p:nvPr/>
        </p:nvSpPr>
        <p:spPr>
          <a:xfrm>
            <a:off x="4437119" y="1773495"/>
            <a:ext cx="385869" cy="334142"/>
          </a:xfrm>
          <a:prstGeom prst="ellipse">
            <a:avLst/>
          </a:prstGeom>
          <a:solidFill>
            <a:srgbClr val="633B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xmlns="" id="{ED548FC5-75B6-4C7C-8839-C3FE1BBE2ACB}"/>
              </a:ext>
            </a:extLst>
          </p:cNvPr>
          <p:cNvSpPr txBox="1"/>
          <p:nvPr/>
        </p:nvSpPr>
        <p:spPr>
          <a:xfrm>
            <a:off x="11065876" y="140963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35" name="สามเหลี่ยมหน้าจั่ว 34">
            <a:extLst>
              <a:ext uri="{FF2B5EF4-FFF2-40B4-BE49-F238E27FC236}">
                <a16:creationId xmlns:a16="http://schemas.microsoft.com/office/drawing/2014/main" xmlns="" id="{89B5F683-E517-44D8-80C7-2826363152B5}"/>
              </a:ext>
            </a:extLst>
          </p:cNvPr>
          <p:cNvSpPr/>
          <p:nvPr/>
        </p:nvSpPr>
        <p:spPr>
          <a:xfrm>
            <a:off x="10843097" y="140963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วงรี 67">
            <a:extLst>
              <a:ext uri="{FF2B5EF4-FFF2-40B4-BE49-F238E27FC236}">
                <a16:creationId xmlns:a16="http://schemas.microsoft.com/office/drawing/2014/main" xmlns="" id="{1A53BF0C-7D89-4BAA-9B67-2AA788E733D5}"/>
              </a:ext>
            </a:extLst>
          </p:cNvPr>
          <p:cNvSpPr/>
          <p:nvPr/>
        </p:nvSpPr>
        <p:spPr>
          <a:xfrm flipH="1">
            <a:off x="5842332" y="227943"/>
            <a:ext cx="624828" cy="62482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วงรี 76">
            <a:extLst>
              <a:ext uri="{FF2B5EF4-FFF2-40B4-BE49-F238E27FC236}">
                <a16:creationId xmlns:a16="http://schemas.microsoft.com/office/drawing/2014/main" xmlns="" id="{C0D34067-B46C-4689-8B3A-9EB766E21115}"/>
              </a:ext>
            </a:extLst>
          </p:cNvPr>
          <p:cNvSpPr/>
          <p:nvPr/>
        </p:nvSpPr>
        <p:spPr>
          <a:xfrm>
            <a:off x="11525250" y="4316909"/>
            <a:ext cx="361935" cy="361935"/>
          </a:xfrm>
          <a:prstGeom prst="ellipse">
            <a:avLst/>
          </a:prstGeom>
          <a:solidFill>
            <a:srgbClr val="E2A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0002" y="1078207"/>
            <a:ext cx="80320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4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chất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:</a:t>
            </a:r>
          </a:p>
          <a:p>
            <a:r>
              <a:rPr lang="en-US" sz="2400" dirty="0"/>
              <a:t> 	+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đóng</a:t>
            </a:r>
            <a:r>
              <a:rPr lang="en-US" sz="2400" dirty="0"/>
              <a:t> </a:t>
            </a:r>
            <a:r>
              <a:rPr lang="en-US" sz="2400" dirty="0" err="1"/>
              <a:t>gói</a:t>
            </a:r>
            <a:endParaRPr lang="en-US" sz="2400" dirty="0"/>
          </a:p>
          <a:p>
            <a:r>
              <a:rPr lang="en-US" sz="2400" dirty="0"/>
              <a:t>	+ </a:t>
            </a:r>
            <a:r>
              <a:rPr lang="en-US" sz="2400" dirty="0" err="1"/>
              <a:t>Trừu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endParaRPr lang="en-US" sz="2400" dirty="0"/>
          </a:p>
          <a:p>
            <a:r>
              <a:rPr lang="en-US" sz="2400" dirty="0"/>
              <a:t>	+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Thừa</a:t>
            </a:r>
            <a:endParaRPr lang="en-US" sz="2400" dirty="0"/>
          </a:p>
          <a:p>
            <a:r>
              <a:rPr lang="en-US" sz="2400" dirty="0"/>
              <a:t>	+ </a:t>
            </a:r>
            <a:r>
              <a:rPr lang="en-US" sz="2400" dirty="0" err="1"/>
              <a:t>Đa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trúc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đôi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:</a:t>
            </a:r>
          </a:p>
          <a:p>
            <a:r>
              <a:rPr lang="en-US" sz="2400" dirty="0"/>
              <a:t>	+ </a:t>
            </a:r>
            <a:r>
              <a:rPr lang="en-US" sz="2400" dirty="0" err="1"/>
              <a:t>Thêm,Xóa,Update,Tìm</a:t>
            </a:r>
            <a:r>
              <a:rPr lang="en-US" sz="2400" dirty="0"/>
              <a:t> </a:t>
            </a:r>
            <a:r>
              <a:rPr lang="en-US" sz="2400" dirty="0" err="1"/>
              <a:t>kiếm,Sắp</a:t>
            </a:r>
            <a:r>
              <a:rPr lang="en-US" sz="2400" dirty="0"/>
              <a:t> </a:t>
            </a:r>
            <a:r>
              <a:rPr lang="en-US" sz="2400" dirty="0" err="1"/>
              <a:t>xếp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(</a:t>
            </a:r>
            <a:r>
              <a:rPr lang="en-US" sz="2400" dirty="0" err="1"/>
              <a:t>tên,lương</a:t>
            </a:r>
            <a:r>
              <a:rPr lang="en-US" sz="2400" dirty="0"/>
              <a:t>)</a:t>
            </a:r>
          </a:p>
          <a:p>
            <a:r>
              <a:rPr lang="en-US" sz="2400" dirty="0"/>
              <a:t>	+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ty</a:t>
            </a:r>
            <a:r>
              <a:rPr lang="en-US" sz="2400" dirty="0"/>
              <a:t> </a:t>
            </a:r>
          </a:p>
          <a:p>
            <a:r>
              <a:rPr lang="en-US" sz="2400" dirty="0"/>
              <a:t>	+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Viên ở </a:t>
            </a:r>
            <a:r>
              <a:rPr lang="en-US" sz="2400" dirty="0" err="1"/>
              <a:t>từng</a:t>
            </a:r>
            <a:r>
              <a:rPr lang="en-US" sz="2400" dirty="0"/>
              <a:t> Chi </a:t>
            </a:r>
            <a:r>
              <a:rPr lang="en-US" sz="2400" dirty="0" err="1"/>
              <a:t>Nhánh</a:t>
            </a:r>
            <a:endParaRPr lang="en-US" sz="2400" dirty="0"/>
          </a:p>
          <a:p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họa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... !</a:t>
            </a:r>
          </a:p>
          <a:p>
            <a:endParaRPr lang="en-US" dirty="0"/>
          </a:p>
        </p:txBody>
      </p:sp>
      <p:sp>
        <p:nvSpPr>
          <p:cNvPr id="69" name="วงรี 67">
            <a:extLst>
              <a:ext uri="{FF2B5EF4-FFF2-40B4-BE49-F238E27FC236}">
                <a16:creationId xmlns:a16="http://schemas.microsoft.com/office/drawing/2014/main" xmlns="" id="{1A53BF0C-7D89-4BAA-9B67-2AA788E733D5}"/>
              </a:ext>
            </a:extLst>
          </p:cNvPr>
          <p:cNvSpPr/>
          <p:nvPr/>
        </p:nvSpPr>
        <p:spPr>
          <a:xfrm flipH="1">
            <a:off x="699483" y="5869406"/>
            <a:ext cx="624828" cy="62482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78256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23000">
              <a:srgbClr val="CC9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วงรี 77">
            <a:extLst>
              <a:ext uri="{FF2B5EF4-FFF2-40B4-BE49-F238E27FC236}">
                <a16:creationId xmlns:a16="http://schemas.microsoft.com/office/drawing/2014/main" xmlns="" id="{C2196361-339D-40EC-8889-BA8C1FDD1D10}"/>
              </a:ext>
            </a:extLst>
          </p:cNvPr>
          <p:cNvSpPr/>
          <p:nvPr/>
        </p:nvSpPr>
        <p:spPr>
          <a:xfrm flipH="1">
            <a:off x="5842332" y="1802629"/>
            <a:ext cx="901194" cy="901194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วงรี 78">
            <a:extLst>
              <a:ext uri="{FF2B5EF4-FFF2-40B4-BE49-F238E27FC236}">
                <a16:creationId xmlns:a16="http://schemas.microsoft.com/office/drawing/2014/main" xmlns="" id="{3260B4A6-C881-4615-B11F-711B42BA43B7}"/>
              </a:ext>
            </a:extLst>
          </p:cNvPr>
          <p:cNvSpPr/>
          <p:nvPr/>
        </p:nvSpPr>
        <p:spPr>
          <a:xfrm flipH="1">
            <a:off x="5939520" y="1901614"/>
            <a:ext cx="702326" cy="702326"/>
          </a:xfrm>
          <a:prstGeom prst="ellipse">
            <a:avLst/>
          </a:prstGeom>
          <a:solidFill>
            <a:srgbClr val="B439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xmlns="" id="{08A70C4D-381D-4544-BC60-954E22B1ED6E}"/>
              </a:ext>
            </a:extLst>
          </p:cNvPr>
          <p:cNvGrpSpPr/>
          <p:nvPr/>
        </p:nvGrpSpPr>
        <p:grpSpPr>
          <a:xfrm flipH="1">
            <a:off x="4015564" y="701089"/>
            <a:ext cx="8362931" cy="6634832"/>
            <a:chOff x="-214760" y="659757"/>
            <a:chExt cx="8362931" cy="6634832"/>
          </a:xfrm>
        </p:grpSpPr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xmlns="" id="{20503554-7BBE-41F9-B068-F5EB1B318DB0}"/>
                </a:ext>
              </a:extLst>
            </p:cNvPr>
            <p:cNvSpPr/>
            <p:nvPr/>
          </p:nvSpPr>
          <p:spPr>
            <a:xfrm>
              <a:off x="5589123" y="5843707"/>
              <a:ext cx="1522473" cy="594779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xmlns="" id="{5443F977-EFD9-4734-8CBA-4FDC52F1D857}"/>
                </a:ext>
              </a:extLst>
            </p:cNvPr>
            <p:cNvSpPr/>
            <p:nvPr/>
          </p:nvSpPr>
          <p:spPr>
            <a:xfrm rot="452828">
              <a:off x="4222810" y="5569242"/>
              <a:ext cx="1672133" cy="777216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xmlns="" id="{D2D89804-B47B-4BA7-8C28-EDDEBBB8F4D8}"/>
                </a:ext>
              </a:extLst>
            </p:cNvPr>
            <p:cNvSpPr/>
            <p:nvPr/>
          </p:nvSpPr>
          <p:spPr>
            <a:xfrm>
              <a:off x="3251205" y="5746428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xmlns="" id="{4CFAD587-9A4F-439F-9343-8F1B24CB4E42}"/>
                </a:ext>
              </a:extLst>
            </p:cNvPr>
            <p:cNvSpPr/>
            <p:nvPr/>
          </p:nvSpPr>
          <p:spPr>
            <a:xfrm>
              <a:off x="2401728" y="5613779"/>
              <a:ext cx="1121268" cy="485887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xmlns="" id="{48150AC7-D8EB-4E31-92CA-7E36E0771440}"/>
                </a:ext>
              </a:extLst>
            </p:cNvPr>
            <p:cNvSpPr/>
            <p:nvPr/>
          </p:nvSpPr>
          <p:spPr>
            <a:xfrm>
              <a:off x="714747" y="5459552"/>
              <a:ext cx="1971817" cy="854461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3B2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xmlns="" id="{FB15ED21-E07A-4E4D-A1F8-98DE3F68F1B1}"/>
                </a:ext>
              </a:extLst>
            </p:cNvPr>
            <p:cNvSpPr/>
            <p:nvPr/>
          </p:nvSpPr>
          <p:spPr>
            <a:xfrm rot="1832348">
              <a:off x="-214760" y="5260570"/>
              <a:ext cx="1680469" cy="854461"/>
            </a:xfrm>
            <a:custGeom>
              <a:avLst/>
              <a:gdLst>
                <a:gd name="connsiteX0" fmla="*/ 182589 w 1776290"/>
                <a:gd name="connsiteY0" fmla="*/ 138941 h 903182"/>
                <a:gd name="connsiteX1" fmla="*/ 734165 w 1776290"/>
                <a:gd name="connsiteY1" fmla="*/ 0 h 903182"/>
                <a:gd name="connsiteX2" fmla="*/ 1771842 w 1776290"/>
                <a:gd name="connsiteY2" fmla="*/ 825526 h 903182"/>
                <a:gd name="connsiteX3" fmla="*/ 1776290 w 1776290"/>
                <a:gd name="connsiteY3" fmla="*/ 903182 h 903182"/>
                <a:gd name="connsiteX4" fmla="*/ 373348 w 1776290"/>
                <a:gd name="connsiteY4" fmla="*/ 903182 h 903182"/>
                <a:gd name="connsiteX5" fmla="*/ 0 w 1776290"/>
                <a:gd name="connsiteY5" fmla="*/ 270352 h 903182"/>
                <a:gd name="connsiteX6" fmla="*/ 32834 w 1776290"/>
                <a:gd name="connsiteY6" fmla="*/ 238881 h 903182"/>
                <a:gd name="connsiteX7" fmla="*/ 182589 w 1776290"/>
                <a:gd name="connsiteY7" fmla="*/ 138941 h 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90" h="903182">
                  <a:moveTo>
                    <a:pt x="182589" y="138941"/>
                  </a:moveTo>
                  <a:cubicBezTo>
                    <a:pt x="342599" y="50884"/>
                    <a:pt x="531641" y="0"/>
                    <a:pt x="734165" y="0"/>
                  </a:cubicBezTo>
                  <a:cubicBezTo>
                    <a:pt x="1274228" y="0"/>
                    <a:pt x="1718427" y="361841"/>
                    <a:pt x="1771842" y="825526"/>
                  </a:cubicBezTo>
                  <a:lnTo>
                    <a:pt x="1776290" y="903182"/>
                  </a:lnTo>
                  <a:lnTo>
                    <a:pt x="373348" y="903182"/>
                  </a:lnTo>
                  <a:lnTo>
                    <a:pt x="0" y="270352"/>
                  </a:lnTo>
                  <a:lnTo>
                    <a:pt x="32834" y="238881"/>
                  </a:lnTo>
                  <a:cubicBezTo>
                    <a:pt x="79142" y="201776"/>
                    <a:pt x="129253" y="168293"/>
                    <a:pt x="182589" y="138941"/>
                  </a:cubicBez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xmlns="" id="{9F6F1F91-F6BF-4211-9741-F2D42490E79F}"/>
                </a:ext>
              </a:extLst>
            </p:cNvPr>
            <p:cNvSpPr/>
            <p:nvPr/>
          </p:nvSpPr>
          <p:spPr>
            <a:xfrm>
              <a:off x="-8646" y="5695082"/>
              <a:ext cx="2070641" cy="1193017"/>
            </a:xfrm>
            <a:custGeom>
              <a:avLst/>
              <a:gdLst>
                <a:gd name="connsiteX0" fmla="*/ 576380 w 2188709"/>
                <a:gd name="connsiteY0" fmla="*/ 0 h 1261043"/>
                <a:gd name="connsiteX1" fmla="*/ 2135705 w 2188709"/>
                <a:gd name="connsiteY1" fmla="*/ 1024460 h 1261043"/>
                <a:gd name="connsiteX2" fmla="*/ 2188709 w 2188709"/>
                <a:gd name="connsiteY2" fmla="*/ 1261043 h 1261043"/>
                <a:gd name="connsiteX3" fmla="*/ 0 w 2188709"/>
                <a:gd name="connsiteY3" fmla="*/ 1261043 h 1261043"/>
                <a:gd name="connsiteX4" fmla="*/ 0 w 2188709"/>
                <a:gd name="connsiteY4" fmla="*/ 93830 h 1261043"/>
                <a:gd name="connsiteX5" fmla="*/ 49952 w 2188709"/>
                <a:gd name="connsiteY5" fmla="*/ 76761 h 1261043"/>
                <a:gd name="connsiteX6" fmla="*/ 576380 w 2188709"/>
                <a:gd name="connsiteY6" fmla="*/ 0 h 12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8709" h="1261043">
                  <a:moveTo>
                    <a:pt x="576380" y="0"/>
                  </a:moveTo>
                  <a:cubicBezTo>
                    <a:pt x="1313318" y="0"/>
                    <a:pt x="1935796" y="432028"/>
                    <a:pt x="2135705" y="1024460"/>
                  </a:cubicBezTo>
                  <a:lnTo>
                    <a:pt x="2188709" y="1261043"/>
                  </a:lnTo>
                  <a:lnTo>
                    <a:pt x="0" y="1261043"/>
                  </a:lnTo>
                  <a:lnTo>
                    <a:pt x="0" y="93830"/>
                  </a:lnTo>
                  <a:lnTo>
                    <a:pt x="49952" y="76761"/>
                  </a:lnTo>
                  <a:cubicBezTo>
                    <a:pt x="215065" y="27002"/>
                    <a:pt x="392146" y="0"/>
                    <a:pt x="576380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รูปแบบอิสระ: รูปร่าง 46">
              <a:extLst>
                <a:ext uri="{FF2B5EF4-FFF2-40B4-BE49-F238E27FC236}">
                  <a16:creationId xmlns:a16="http://schemas.microsoft.com/office/drawing/2014/main" xmlns="" id="{C95058B4-A40B-4170-B801-7220F64F64E3}"/>
                </a:ext>
              </a:extLst>
            </p:cNvPr>
            <p:cNvSpPr/>
            <p:nvPr/>
          </p:nvSpPr>
          <p:spPr>
            <a:xfrm>
              <a:off x="1636750" y="5857872"/>
              <a:ext cx="2376043" cy="801355"/>
            </a:xfrm>
            <a:custGeom>
              <a:avLst/>
              <a:gdLst>
                <a:gd name="connsiteX0" fmla="*/ 1604472 w 3208944"/>
                <a:gd name="connsiteY0" fmla="*/ 0 h 1577340"/>
                <a:gd name="connsiteX1" fmla="*/ 3202096 w 3208944"/>
                <a:gd name="connsiteY1" fmla="*/ 1441720 h 1577340"/>
                <a:gd name="connsiteX2" fmla="*/ 3208944 w 3208944"/>
                <a:gd name="connsiteY2" fmla="*/ 1577340 h 1577340"/>
                <a:gd name="connsiteX3" fmla="*/ 0 w 3208944"/>
                <a:gd name="connsiteY3" fmla="*/ 1577340 h 1577340"/>
                <a:gd name="connsiteX4" fmla="*/ 6848 w 3208944"/>
                <a:gd name="connsiteY4" fmla="*/ 1441720 h 1577340"/>
                <a:gd name="connsiteX5" fmla="*/ 1604472 w 3208944"/>
                <a:gd name="connsiteY5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44" h="1577340">
                  <a:moveTo>
                    <a:pt x="1604472" y="0"/>
                  </a:moveTo>
                  <a:cubicBezTo>
                    <a:pt x="2435962" y="0"/>
                    <a:pt x="3119857" y="631928"/>
                    <a:pt x="3202096" y="1441720"/>
                  </a:cubicBezTo>
                  <a:lnTo>
                    <a:pt x="3208944" y="1577340"/>
                  </a:lnTo>
                  <a:lnTo>
                    <a:pt x="0" y="1577340"/>
                  </a:lnTo>
                  <a:lnTo>
                    <a:pt x="6848" y="1441720"/>
                  </a:lnTo>
                  <a:cubicBezTo>
                    <a:pt x="89087" y="631928"/>
                    <a:pt x="772983" y="0"/>
                    <a:pt x="1604472" y="0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รูปแบบอิสระ: รูปร่าง 47">
              <a:extLst>
                <a:ext uri="{FF2B5EF4-FFF2-40B4-BE49-F238E27FC236}">
                  <a16:creationId xmlns:a16="http://schemas.microsoft.com/office/drawing/2014/main" xmlns="" id="{CCDCC4C1-1984-4AC1-94CA-FC7C200EB5D3}"/>
                </a:ext>
              </a:extLst>
            </p:cNvPr>
            <p:cNvSpPr/>
            <p:nvPr/>
          </p:nvSpPr>
          <p:spPr>
            <a:xfrm rot="936463">
              <a:off x="3270896" y="6168632"/>
              <a:ext cx="2172717" cy="947925"/>
            </a:xfrm>
            <a:custGeom>
              <a:avLst/>
              <a:gdLst>
                <a:gd name="connsiteX0" fmla="*/ 943868 w 2296606"/>
                <a:gd name="connsiteY0" fmla="*/ 46667 h 1001976"/>
                <a:gd name="connsiteX1" fmla="*/ 1317380 w 2296606"/>
                <a:gd name="connsiteY1" fmla="*/ 0 h 1001976"/>
                <a:gd name="connsiteX2" fmla="*/ 2215315 w 2296606"/>
                <a:gd name="connsiteY2" fmla="*/ 305847 h 1001976"/>
                <a:gd name="connsiteX3" fmla="*/ 2296606 w 2296606"/>
                <a:gd name="connsiteY3" fmla="*/ 383764 h 1001976"/>
                <a:gd name="connsiteX4" fmla="*/ 1385792 w 2296606"/>
                <a:gd name="connsiteY4" fmla="*/ 638200 h 1001976"/>
                <a:gd name="connsiteX5" fmla="*/ 1379743 w 2296606"/>
                <a:gd name="connsiteY5" fmla="*/ 616544 h 1001976"/>
                <a:gd name="connsiteX6" fmla="*/ 0 w 2296606"/>
                <a:gd name="connsiteY6" fmla="*/ 1001976 h 1001976"/>
                <a:gd name="connsiteX7" fmla="*/ 24736 w 2296606"/>
                <a:gd name="connsiteY7" fmla="*/ 880446 h 1001976"/>
                <a:gd name="connsiteX8" fmla="*/ 943868 w 2296606"/>
                <a:gd name="connsiteY8" fmla="*/ 46667 h 100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606" h="1001976">
                  <a:moveTo>
                    <a:pt x="943868" y="46667"/>
                  </a:moveTo>
                  <a:cubicBezTo>
                    <a:pt x="1062398" y="16287"/>
                    <a:pt x="1187731" y="0"/>
                    <a:pt x="1317380" y="0"/>
                  </a:cubicBezTo>
                  <a:cubicBezTo>
                    <a:pt x="1663109" y="0"/>
                    <a:pt x="1978154" y="115819"/>
                    <a:pt x="2215315" y="305847"/>
                  </a:cubicBezTo>
                  <a:lnTo>
                    <a:pt x="2296606" y="383764"/>
                  </a:lnTo>
                  <a:lnTo>
                    <a:pt x="1385792" y="638200"/>
                  </a:lnTo>
                  <a:lnTo>
                    <a:pt x="1379743" y="616544"/>
                  </a:lnTo>
                  <a:lnTo>
                    <a:pt x="0" y="1001976"/>
                  </a:lnTo>
                  <a:lnTo>
                    <a:pt x="24736" y="880446"/>
                  </a:lnTo>
                  <a:cubicBezTo>
                    <a:pt x="142839" y="479654"/>
                    <a:pt x="494445" y="161857"/>
                    <a:pt x="943868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รูปแบบอิสระ: รูปร่าง 48">
              <a:extLst>
                <a:ext uri="{FF2B5EF4-FFF2-40B4-BE49-F238E27FC236}">
                  <a16:creationId xmlns:a16="http://schemas.microsoft.com/office/drawing/2014/main" xmlns="" id="{CD46B0D6-ADDA-430B-A808-B05660C3EC93}"/>
                </a:ext>
              </a:extLst>
            </p:cNvPr>
            <p:cNvSpPr/>
            <p:nvPr/>
          </p:nvSpPr>
          <p:spPr>
            <a:xfrm>
              <a:off x="1142515" y="6082417"/>
              <a:ext cx="2797746" cy="801355"/>
            </a:xfrm>
            <a:custGeom>
              <a:avLst/>
              <a:gdLst>
                <a:gd name="connsiteX0" fmla="*/ 1478637 w 2957274"/>
                <a:gd name="connsiteY0" fmla="*/ 0 h 847048"/>
                <a:gd name="connsiteX1" fmla="*/ 2927314 w 2957274"/>
                <a:gd name="connsiteY1" fmla="*/ 781173 h 847048"/>
                <a:gd name="connsiteX2" fmla="*/ 2957274 w 2957274"/>
                <a:gd name="connsiteY2" fmla="*/ 847048 h 847048"/>
                <a:gd name="connsiteX3" fmla="*/ 0 w 2957274"/>
                <a:gd name="connsiteY3" fmla="*/ 847048 h 847048"/>
                <a:gd name="connsiteX4" fmla="*/ 29961 w 2957274"/>
                <a:gd name="connsiteY4" fmla="*/ 781173 h 847048"/>
                <a:gd name="connsiteX5" fmla="*/ 1478637 w 2957274"/>
                <a:gd name="connsiteY5" fmla="*/ 0 h 8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4" h="847048">
                  <a:moveTo>
                    <a:pt x="1478637" y="0"/>
                  </a:moveTo>
                  <a:cubicBezTo>
                    <a:pt x="2110298" y="0"/>
                    <a:pt x="2657866" y="317409"/>
                    <a:pt x="2927314" y="781173"/>
                  </a:cubicBezTo>
                  <a:lnTo>
                    <a:pt x="2957274" y="847048"/>
                  </a:lnTo>
                  <a:lnTo>
                    <a:pt x="0" y="847048"/>
                  </a:lnTo>
                  <a:lnTo>
                    <a:pt x="29961" y="781173"/>
                  </a:lnTo>
                  <a:cubicBezTo>
                    <a:pt x="299408" y="317409"/>
                    <a:pt x="846977" y="0"/>
                    <a:pt x="1478637" y="0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xmlns="" id="{85871464-63C1-46AC-83D2-3830A924F82D}"/>
                </a:ext>
              </a:extLst>
            </p:cNvPr>
            <p:cNvSpPr/>
            <p:nvPr/>
          </p:nvSpPr>
          <p:spPr>
            <a:xfrm rot="936463">
              <a:off x="4426644" y="6191922"/>
              <a:ext cx="2210194" cy="1005926"/>
            </a:xfrm>
            <a:custGeom>
              <a:avLst/>
              <a:gdLst>
                <a:gd name="connsiteX0" fmla="*/ 955421 w 2336220"/>
                <a:gd name="connsiteY0" fmla="*/ 46667 h 1063284"/>
                <a:gd name="connsiteX1" fmla="*/ 1328933 w 2336220"/>
                <a:gd name="connsiteY1" fmla="*/ 0 h 1063284"/>
                <a:gd name="connsiteX2" fmla="*/ 2226868 w 2336220"/>
                <a:gd name="connsiteY2" fmla="*/ 305847 h 1063284"/>
                <a:gd name="connsiteX3" fmla="*/ 2336220 w 2336220"/>
                <a:gd name="connsiteY3" fmla="*/ 410660 h 1063284"/>
                <a:gd name="connsiteX4" fmla="*/ 0 w 2336220"/>
                <a:gd name="connsiteY4" fmla="*/ 1063284 h 1063284"/>
                <a:gd name="connsiteX5" fmla="*/ 364 w 2336220"/>
                <a:gd name="connsiteY5" fmla="*/ 1056946 h 1063284"/>
                <a:gd name="connsiteX6" fmla="*/ 955421 w 2336220"/>
                <a:gd name="connsiteY6" fmla="*/ 46667 h 10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20" h="1063284">
                  <a:moveTo>
                    <a:pt x="955421" y="46667"/>
                  </a:moveTo>
                  <a:cubicBezTo>
                    <a:pt x="1073951" y="16287"/>
                    <a:pt x="1199284" y="0"/>
                    <a:pt x="1328933" y="0"/>
                  </a:cubicBezTo>
                  <a:cubicBezTo>
                    <a:pt x="1674662" y="0"/>
                    <a:pt x="1989707" y="115819"/>
                    <a:pt x="2226868" y="305847"/>
                  </a:cubicBezTo>
                  <a:lnTo>
                    <a:pt x="2336220" y="410660"/>
                  </a:lnTo>
                  <a:lnTo>
                    <a:pt x="0" y="1063284"/>
                  </a:lnTo>
                  <a:lnTo>
                    <a:pt x="364" y="1056946"/>
                  </a:lnTo>
                  <a:cubicBezTo>
                    <a:pt x="55930" y="574589"/>
                    <a:pt x="441794" y="178312"/>
                    <a:pt x="955421" y="46667"/>
                  </a:cubicBez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xmlns="" id="{A90D9CED-04AF-45BA-B0F4-E4BBDAE57378}"/>
                </a:ext>
              </a:extLst>
            </p:cNvPr>
            <p:cNvSpPr/>
            <p:nvPr/>
          </p:nvSpPr>
          <p:spPr>
            <a:xfrm rot="20331971">
              <a:off x="5488778" y="6233316"/>
              <a:ext cx="2116093" cy="1061273"/>
            </a:xfrm>
            <a:custGeom>
              <a:avLst/>
              <a:gdLst>
                <a:gd name="connsiteX0" fmla="*/ 1478287 w 2236753"/>
                <a:gd name="connsiteY0" fmla="*/ 125566 h 1121787"/>
                <a:gd name="connsiteX1" fmla="*/ 2232902 w 2236753"/>
                <a:gd name="connsiteY1" fmla="*/ 1056946 h 1121787"/>
                <a:gd name="connsiteX2" fmla="*/ 2236753 w 2236753"/>
                <a:gd name="connsiteY2" fmla="*/ 1121787 h 1121787"/>
                <a:gd name="connsiteX3" fmla="*/ 0 w 2236753"/>
                <a:gd name="connsiteY3" fmla="*/ 257179 h 1121787"/>
                <a:gd name="connsiteX4" fmla="*/ 123187 w 2236753"/>
                <a:gd name="connsiteY4" fmla="*/ 177890 h 1121787"/>
                <a:gd name="connsiteX5" fmla="*/ 855397 w 2236753"/>
                <a:gd name="connsiteY5" fmla="*/ 0 h 1121787"/>
                <a:gd name="connsiteX6" fmla="*/ 1478287 w 2236753"/>
                <a:gd name="connsiteY6" fmla="*/ 125566 h 112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6753" h="1121787">
                  <a:moveTo>
                    <a:pt x="1478287" y="125566"/>
                  </a:moveTo>
                  <a:cubicBezTo>
                    <a:pt x="1890208" y="302281"/>
                    <a:pt x="2184153" y="648798"/>
                    <a:pt x="2232902" y="1056946"/>
                  </a:cubicBezTo>
                  <a:lnTo>
                    <a:pt x="2236753" y="1121787"/>
                  </a:lnTo>
                  <a:lnTo>
                    <a:pt x="0" y="257179"/>
                  </a:lnTo>
                  <a:lnTo>
                    <a:pt x="123187" y="177890"/>
                  </a:lnTo>
                  <a:cubicBezTo>
                    <a:pt x="335598" y="65148"/>
                    <a:pt x="586550" y="0"/>
                    <a:pt x="855397" y="0"/>
                  </a:cubicBezTo>
                  <a:cubicBezTo>
                    <a:pt x="1079438" y="0"/>
                    <a:pt x="1291050" y="45242"/>
                    <a:pt x="1478287" y="125566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xmlns="" id="{A0261A13-923A-4E29-9C24-8F0333DBD6D0}"/>
                </a:ext>
              </a:extLst>
            </p:cNvPr>
            <p:cNvSpPr/>
            <p:nvPr/>
          </p:nvSpPr>
          <p:spPr>
            <a:xfrm rot="936463">
              <a:off x="3317249" y="6385490"/>
              <a:ext cx="1986548" cy="766128"/>
            </a:xfrm>
            <a:custGeom>
              <a:avLst/>
              <a:gdLst>
                <a:gd name="connsiteX0" fmla="*/ 912417 w 2099820"/>
                <a:gd name="connsiteY0" fmla="*/ 48338 h 809814"/>
                <a:gd name="connsiteX1" fmla="*/ 1299302 w 2099820"/>
                <a:gd name="connsiteY1" fmla="*/ 0 h 809814"/>
                <a:gd name="connsiteX2" fmla="*/ 2030783 w 2099820"/>
                <a:gd name="connsiteY2" fmla="*/ 184259 h 809814"/>
                <a:gd name="connsiteX3" fmla="*/ 2099820 w 2099820"/>
                <a:gd name="connsiteY3" fmla="*/ 230331 h 809814"/>
                <a:gd name="connsiteX4" fmla="*/ 629667 w 2099820"/>
                <a:gd name="connsiteY4" fmla="*/ 641018 h 809814"/>
                <a:gd name="connsiteX5" fmla="*/ 627827 w 2099820"/>
                <a:gd name="connsiteY5" fmla="*/ 634431 h 809814"/>
                <a:gd name="connsiteX6" fmla="*/ 0 w 2099820"/>
                <a:gd name="connsiteY6" fmla="*/ 809814 h 809814"/>
                <a:gd name="connsiteX7" fmla="*/ 27205 w 2099820"/>
                <a:gd name="connsiteY7" fmla="*/ 739674 h 809814"/>
                <a:gd name="connsiteX8" fmla="*/ 912417 w 2099820"/>
                <a:gd name="connsiteY8" fmla="*/ 48338 h 80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820" h="809814">
                  <a:moveTo>
                    <a:pt x="912417" y="48338"/>
                  </a:moveTo>
                  <a:cubicBezTo>
                    <a:pt x="1035191" y="16870"/>
                    <a:pt x="1165011" y="0"/>
                    <a:pt x="1299302" y="0"/>
                  </a:cubicBezTo>
                  <a:cubicBezTo>
                    <a:pt x="1567882" y="0"/>
                    <a:pt x="1818584" y="67480"/>
                    <a:pt x="2030783" y="184259"/>
                  </a:cubicBezTo>
                  <a:lnTo>
                    <a:pt x="2099820" y="230331"/>
                  </a:lnTo>
                  <a:lnTo>
                    <a:pt x="629667" y="641018"/>
                  </a:lnTo>
                  <a:lnTo>
                    <a:pt x="627827" y="634431"/>
                  </a:lnTo>
                  <a:lnTo>
                    <a:pt x="0" y="809814"/>
                  </a:lnTo>
                  <a:lnTo>
                    <a:pt x="27205" y="739674"/>
                  </a:lnTo>
                  <a:cubicBezTo>
                    <a:pt x="188834" y="407060"/>
                    <a:pt x="513406" y="150606"/>
                    <a:pt x="912417" y="48338"/>
                  </a:cubicBez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วงรี 52">
              <a:extLst>
                <a:ext uri="{FF2B5EF4-FFF2-40B4-BE49-F238E27FC236}">
                  <a16:creationId xmlns:a16="http://schemas.microsoft.com/office/drawing/2014/main" xmlns="" id="{6DBAFC93-9045-4A1B-9861-6B81E4D90041}"/>
                </a:ext>
              </a:extLst>
            </p:cNvPr>
            <p:cNvSpPr/>
            <p:nvPr/>
          </p:nvSpPr>
          <p:spPr>
            <a:xfrm>
              <a:off x="7766952" y="5490760"/>
              <a:ext cx="381219" cy="38121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วงรี 53">
              <a:extLst>
                <a:ext uri="{FF2B5EF4-FFF2-40B4-BE49-F238E27FC236}">
                  <a16:creationId xmlns:a16="http://schemas.microsoft.com/office/drawing/2014/main" xmlns="" id="{1212D2BC-E635-42DD-9951-4740A27EEEF5}"/>
                </a:ext>
              </a:extLst>
            </p:cNvPr>
            <p:cNvSpPr/>
            <p:nvPr/>
          </p:nvSpPr>
          <p:spPr>
            <a:xfrm>
              <a:off x="3141776" y="4828544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วงรี 54">
              <a:extLst>
                <a:ext uri="{FF2B5EF4-FFF2-40B4-BE49-F238E27FC236}">
                  <a16:creationId xmlns:a16="http://schemas.microsoft.com/office/drawing/2014/main" xmlns="" id="{11B02701-8791-4A2E-953B-C0C00FB74D5D}"/>
                </a:ext>
              </a:extLst>
            </p:cNvPr>
            <p:cNvSpPr/>
            <p:nvPr/>
          </p:nvSpPr>
          <p:spPr>
            <a:xfrm>
              <a:off x="4029103" y="4463991"/>
              <a:ext cx="149909" cy="149909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รูปแบบอิสระ: รูปร่าง 55">
              <a:extLst>
                <a:ext uri="{FF2B5EF4-FFF2-40B4-BE49-F238E27FC236}">
                  <a16:creationId xmlns:a16="http://schemas.microsoft.com/office/drawing/2014/main" xmlns="" id="{ACA69B08-12F3-4901-AF44-0B4953DD7168}"/>
                </a:ext>
              </a:extLst>
            </p:cNvPr>
            <p:cNvSpPr/>
            <p:nvPr/>
          </p:nvSpPr>
          <p:spPr>
            <a:xfrm>
              <a:off x="-18099" y="3576512"/>
              <a:ext cx="853367" cy="1770592"/>
            </a:xfrm>
            <a:custGeom>
              <a:avLst/>
              <a:gdLst>
                <a:gd name="connsiteX0" fmla="*/ 0 w 902025"/>
                <a:gd name="connsiteY0" fmla="*/ 0 h 1871551"/>
                <a:gd name="connsiteX1" fmla="*/ 151820 w 902025"/>
                <a:gd name="connsiteY1" fmla="*/ 15305 h 1871551"/>
                <a:gd name="connsiteX2" fmla="*/ 902025 w 902025"/>
                <a:gd name="connsiteY2" fmla="*/ 935775 h 1871551"/>
                <a:gd name="connsiteX3" fmla="*/ 151820 w 902025"/>
                <a:gd name="connsiteY3" fmla="*/ 1856246 h 1871551"/>
                <a:gd name="connsiteX4" fmla="*/ 0 w 902025"/>
                <a:gd name="connsiteY4" fmla="*/ 1871551 h 187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25" h="1871551">
                  <a:moveTo>
                    <a:pt x="0" y="0"/>
                  </a:moveTo>
                  <a:lnTo>
                    <a:pt x="151820" y="15305"/>
                  </a:lnTo>
                  <a:cubicBezTo>
                    <a:pt x="579961" y="102915"/>
                    <a:pt x="902025" y="481734"/>
                    <a:pt x="902025" y="935775"/>
                  </a:cubicBezTo>
                  <a:cubicBezTo>
                    <a:pt x="902025" y="1389816"/>
                    <a:pt x="579961" y="1768635"/>
                    <a:pt x="151820" y="1856246"/>
                  </a:cubicBezTo>
                  <a:lnTo>
                    <a:pt x="0" y="1871551"/>
                  </a:lnTo>
                  <a:close/>
                </a:path>
              </a:pathLst>
            </a:custGeom>
            <a:solidFill>
              <a:srgbClr val="3B2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รูปแบบอิสระ: รูปร่าง 56">
              <a:extLst>
                <a:ext uri="{FF2B5EF4-FFF2-40B4-BE49-F238E27FC236}">
                  <a16:creationId xmlns:a16="http://schemas.microsoft.com/office/drawing/2014/main" xmlns="" id="{CF13D419-1C24-486D-944B-AA6A6559274C}"/>
                </a:ext>
              </a:extLst>
            </p:cNvPr>
            <p:cNvSpPr/>
            <p:nvPr/>
          </p:nvSpPr>
          <p:spPr>
            <a:xfrm>
              <a:off x="-3635" y="2343586"/>
              <a:ext cx="629109" cy="1693740"/>
            </a:xfrm>
            <a:custGeom>
              <a:avLst/>
              <a:gdLst>
                <a:gd name="connsiteX0" fmla="*/ 0 w 664981"/>
                <a:gd name="connsiteY0" fmla="*/ 0 h 1790317"/>
                <a:gd name="connsiteX1" fmla="*/ 69935 w 664981"/>
                <a:gd name="connsiteY1" fmla="*/ 20770 h 1790317"/>
                <a:gd name="connsiteX2" fmla="*/ 664981 w 664981"/>
                <a:gd name="connsiteY2" fmla="*/ 895158 h 1790317"/>
                <a:gd name="connsiteX3" fmla="*/ 69935 w 664981"/>
                <a:gd name="connsiteY3" fmla="*/ 1769546 h 1790317"/>
                <a:gd name="connsiteX4" fmla="*/ 0 w 664981"/>
                <a:gd name="connsiteY4" fmla="*/ 1790317 h 179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981" h="1790317">
                  <a:moveTo>
                    <a:pt x="0" y="0"/>
                  </a:moveTo>
                  <a:lnTo>
                    <a:pt x="69935" y="20770"/>
                  </a:lnTo>
                  <a:cubicBezTo>
                    <a:pt x="418401" y="158178"/>
                    <a:pt x="664981" y="497872"/>
                    <a:pt x="664981" y="895158"/>
                  </a:cubicBezTo>
                  <a:cubicBezTo>
                    <a:pt x="664981" y="1292444"/>
                    <a:pt x="418401" y="1632138"/>
                    <a:pt x="69935" y="1769546"/>
                  </a:cubicBezTo>
                  <a:lnTo>
                    <a:pt x="0" y="1790317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รูปแบบอิสระ: รูปร่าง 57">
              <a:extLst>
                <a:ext uri="{FF2B5EF4-FFF2-40B4-BE49-F238E27FC236}">
                  <a16:creationId xmlns:a16="http://schemas.microsoft.com/office/drawing/2014/main" xmlns="" id="{00F78C95-4735-4644-B798-7E0A30A3BE7A}"/>
                </a:ext>
              </a:extLst>
            </p:cNvPr>
            <p:cNvSpPr/>
            <p:nvPr/>
          </p:nvSpPr>
          <p:spPr>
            <a:xfrm>
              <a:off x="-23016" y="1495782"/>
              <a:ext cx="580826" cy="1260608"/>
            </a:xfrm>
            <a:custGeom>
              <a:avLst/>
              <a:gdLst>
                <a:gd name="connsiteX0" fmla="*/ 0 w 613945"/>
                <a:gd name="connsiteY0" fmla="*/ 0 h 1332488"/>
                <a:gd name="connsiteX1" fmla="*/ 77291 w 613945"/>
                <a:gd name="connsiteY1" fmla="*/ 7791 h 1332488"/>
                <a:gd name="connsiteX2" fmla="*/ 613945 w 613945"/>
                <a:gd name="connsiteY2" fmla="*/ 666243 h 1332488"/>
                <a:gd name="connsiteX3" fmla="*/ 77291 w 613945"/>
                <a:gd name="connsiteY3" fmla="*/ 1324696 h 1332488"/>
                <a:gd name="connsiteX4" fmla="*/ 0 w 613945"/>
                <a:gd name="connsiteY4" fmla="*/ 1332488 h 1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945" h="1332488">
                  <a:moveTo>
                    <a:pt x="0" y="0"/>
                  </a:moveTo>
                  <a:lnTo>
                    <a:pt x="77291" y="7791"/>
                  </a:lnTo>
                  <a:cubicBezTo>
                    <a:pt x="383559" y="70463"/>
                    <a:pt x="613945" y="341448"/>
                    <a:pt x="613945" y="666243"/>
                  </a:cubicBezTo>
                  <a:cubicBezTo>
                    <a:pt x="613945" y="991038"/>
                    <a:pt x="383559" y="1262024"/>
                    <a:pt x="77291" y="1324696"/>
                  </a:cubicBezTo>
                  <a:lnTo>
                    <a:pt x="0" y="1332488"/>
                  </a:lnTo>
                  <a:close/>
                </a:path>
              </a:pathLst>
            </a:cu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xmlns="" id="{70989A16-0FD2-41F5-BF71-96AB7EE3590C}"/>
                </a:ext>
              </a:extLst>
            </p:cNvPr>
            <p:cNvSpPr/>
            <p:nvPr/>
          </p:nvSpPr>
          <p:spPr>
            <a:xfrm rot="20782514">
              <a:off x="-157832" y="753978"/>
              <a:ext cx="519019" cy="1124378"/>
            </a:xfrm>
            <a:custGeom>
              <a:avLst/>
              <a:gdLst>
                <a:gd name="connsiteX0" fmla="*/ 288070 w 548614"/>
                <a:gd name="connsiteY0" fmla="*/ 0 h 1188490"/>
                <a:gd name="connsiteX1" fmla="*/ 316351 w 548614"/>
                <a:gd name="connsiteY1" fmla="*/ 20620 h 1188490"/>
                <a:gd name="connsiteX2" fmla="*/ 548614 w 548614"/>
                <a:gd name="connsiteY2" fmla="*/ 528832 h 1188490"/>
                <a:gd name="connsiteX3" fmla="*/ 11960 w 548614"/>
                <a:gd name="connsiteY3" fmla="*/ 1187285 h 1188490"/>
                <a:gd name="connsiteX4" fmla="*/ 0 w 548614"/>
                <a:gd name="connsiteY4" fmla="*/ 1188490 h 11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14" h="1188490">
                  <a:moveTo>
                    <a:pt x="288070" y="0"/>
                  </a:moveTo>
                  <a:lnTo>
                    <a:pt x="316351" y="20620"/>
                  </a:lnTo>
                  <a:cubicBezTo>
                    <a:pt x="458619" y="143858"/>
                    <a:pt x="548614" y="325835"/>
                    <a:pt x="548614" y="528832"/>
                  </a:cubicBezTo>
                  <a:cubicBezTo>
                    <a:pt x="548614" y="853627"/>
                    <a:pt x="318228" y="1124613"/>
                    <a:pt x="11960" y="1187285"/>
                  </a:cubicBezTo>
                  <a:lnTo>
                    <a:pt x="0" y="1188490"/>
                  </a:lnTo>
                  <a:close/>
                </a:path>
              </a:pathLst>
            </a:custGeom>
            <a:solidFill>
              <a:srgbClr val="3B2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รูปแบบอิสระ: รูปร่าง 59">
              <a:extLst>
                <a:ext uri="{FF2B5EF4-FFF2-40B4-BE49-F238E27FC236}">
                  <a16:creationId xmlns:a16="http://schemas.microsoft.com/office/drawing/2014/main" xmlns="" id="{9EC136FF-258E-488B-9E8B-1A296AF439C9}"/>
                </a:ext>
              </a:extLst>
            </p:cNvPr>
            <p:cNvSpPr/>
            <p:nvPr/>
          </p:nvSpPr>
          <p:spPr>
            <a:xfrm>
              <a:off x="-14474" y="2243112"/>
              <a:ext cx="466139" cy="1720180"/>
            </a:xfrm>
            <a:custGeom>
              <a:avLst/>
              <a:gdLst>
                <a:gd name="connsiteX0" fmla="*/ 0 w 492719"/>
                <a:gd name="connsiteY0" fmla="*/ 0 h 1818264"/>
                <a:gd name="connsiteX1" fmla="*/ 19125 w 492719"/>
                <a:gd name="connsiteY1" fmla="*/ 12071 h 1818264"/>
                <a:gd name="connsiteX2" fmla="*/ 492719 w 492719"/>
                <a:gd name="connsiteY2" fmla="*/ 909132 h 1818264"/>
                <a:gd name="connsiteX3" fmla="*/ 19125 w 492719"/>
                <a:gd name="connsiteY3" fmla="*/ 1806193 h 1818264"/>
                <a:gd name="connsiteX4" fmla="*/ 0 w 492719"/>
                <a:gd name="connsiteY4" fmla="*/ 1818264 h 181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19" h="1818264">
                  <a:moveTo>
                    <a:pt x="0" y="0"/>
                  </a:moveTo>
                  <a:lnTo>
                    <a:pt x="19125" y="12071"/>
                  </a:lnTo>
                  <a:cubicBezTo>
                    <a:pt x="309216" y="229601"/>
                    <a:pt x="492719" y="550815"/>
                    <a:pt x="492719" y="909132"/>
                  </a:cubicBezTo>
                  <a:cubicBezTo>
                    <a:pt x="492719" y="1267448"/>
                    <a:pt x="309216" y="1588663"/>
                    <a:pt x="19125" y="1806193"/>
                  </a:cubicBezTo>
                  <a:lnTo>
                    <a:pt x="0" y="1818264"/>
                  </a:lnTo>
                  <a:close/>
                </a:path>
              </a:pathLst>
            </a:custGeom>
            <a:solidFill>
              <a:srgbClr val="C85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xmlns="" id="{2CE3A539-F35F-4A7F-B875-97B10B474203}"/>
                </a:ext>
              </a:extLst>
            </p:cNvPr>
            <p:cNvSpPr/>
            <p:nvPr/>
          </p:nvSpPr>
          <p:spPr>
            <a:xfrm>
              <a:off x="-11019" y="2949079"/>
              <a:ext cx="528072" cy="3133575"/>
            </a:xfrm>
            <a:custGeom>
              <a:avLst/>
              <a:gdLst>
                <a:gd name="connsiteX0" fmla="*/ 0 w 558182"/>
                <a:gd name="connsiteY0" fmla="*/ 0 h 3312252"/>
                <a:gd name="connsiteX1" fmla="*/ 84588 w 558182"/>
                <a:gd name="connsiteY1" fmla="*/ 93030 h 3312252"/>
                <a:gd name="connsiteX2" fmla="*/ 558182 w 558182"/>
                <a:gd name="connsiteY2" fmla="*/ 1656126 h 3312252"/>
                <a:gd name="connsiteX3" fmla="*/ 84588 w 558182"/>
                <a:gd name="connsiteY3" fmla="*/ 3219222 h 3312252"/>
                <a:gd name="connsiteX4" fmla="*/ 0 w 558182"/>
                <a:gd name="connsiteY4" fmla="*/ 3312252 h 331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82" h="3312252">
                  <a:moveTo>
                    <a:pt x="0" y="0"/>
                  </a:moveTo>
                  <a:lnTo>
                    <a:pt x="84588" y="93030"/>
                  </a:lnTo>
                  <a:cubicBezTo>
                    <a:pt x="374679" y="472068"/>
                    <a:pt x="558182" y="1031772"/>
                    <a:pt x="558182" y="1656126"/>
                  </a:cubicBezTo>
                  <a:cubicBezTo>
                    <a:pt x="558182" y="2280479"/>
                    <a:pt x="374679" y="2840183"/>
                    <a:pt x="84588" y="3219222"/>
                  </a:cubicBezTo>
                  <a:lnTo>
                    <a:pt x="0" y="3312252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รูปแบบอิสระ: รูปร่าง 61">
              <a:extLst>
                <a:ext uri="{FF2B5EF4-FFF2-40B4-BE49-F238E27FC236}">
                  <a16:creationId xmlns:a16="http://schemas.microsoft.com/office/drawing/2014/main" xmlns="" id="{871BA15E-FD20-401D-A54F-707F56F18FFC}"/>
                </a:ext>
              </a:extLst>
            </p:cNvPr>
            <p:cNvSpPr/>
            <p:nvPr/>
          </p:nvSpPr>
          <p:spPr>
            <a:xfrm>
              <a:off x="11702" y="1885935"/>
              <a:ext cx="303733" cy="1439016"/>
            </a:xfrm>
            <a:custGeom>
              <a:avLst/>
              <a:gdLst>
                <a:gd name="connsiteX0" fmla="*/ 0 w 321052"/>
                <a:gd name="connsiteY0" fmla="*/ 0 h 1521068"/>
                <a:gd name="connsiteX1" fmla="*/ 43839 w 321052"/>
                <a:gd name="connsiteY1" fmla="*/ 45021 h 1521068"/>
                <a:gd name="connsiteX2" fmla="*/ 321052 w 321052"/>
                <a:gd name="connsiteY2" fmla="*/ 760534 h 1521068"/>
                <a:gd name="connsiteX3" fmla="*/ 43839 w 321052"/>
                <a:gd name="connsiteY3" fmla="*/ 1476047 h 1521068"/>
                <a:gd name="connsiteX4" fmla="*/ 0 w 321052"/>
                <a:gd name="connsiteY4" fmla="*/ 1521068 h 15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52" h="1521068">
                  <a:moveTo>
                    <a:pt x="0" y="0"/>
                  </a:moveTo>
                  <a:lnTo>
                    <a:pt x="43839" y="45021"/>
                  </a:lnTo>
                  <a:cubicBezTo>
                    <a:pt x="217832" y="243929"/>
                    <a:pt x="321052" y="491797"/>
                    <a:pt x="321052" y="760534"/>
                  </a:cubicBezTo>
                  <a:cubicBezTo>
                    <a:pt x="321052" y="1029271"/>
                    <a:pt x="217832" y="1277139"/>
                    <a:pt x="43839" y="1476047"/>
                  </a:cubicBezTo>
                  <a:lnTo>
                    <a:pt x="0" y="1521068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xmlns="" id="{11E4DE6D-ADE7-433C-9B3D-0B245C4D7405}"/>
                </a:ext>
              </a:extLst>
            </p:cNvPr>
            <p:cNvSpPr/>
            <p:nvPr/>
          </p:nvSpPr>
          <p:spPr>
            <a:xfrm>
              <a:off x="-15210" y="1115121"/>
              <a:ext cx="328712" cy="1490322"/>
            </a:xfrm>
            <a:custGeom>
              <a:avLst/>
              <a:gdLst>
                <a:gd name="connsiteX0" fmla="*/ 0 w 347456"/>
                <a:gd name="connsiteY0" fmla="*/ 0 h 1575300"/>
                <a:gd name="connsiteX1" fmla="*/ 70243 w 347456"/>
                <a:gd name="connsiteY1" fmla="*/ 72137 h 1575300"/>
                <a:gd name="connsiteX2" fmla="*/ 347456 w 347456"/>
                <a:gd name="connsiteY2" fmla="*/ 787650 h 1575300"/>
                <a:gd name="connsiteX3" fmla="*/ 70243 w 347456"/>
                <a:gd name="connsiteY3" fmla="*/ 1503163 h 1575300"/>
                <a:gd name="connsiteX4" fmla="*/ 0 w 347456"/>
                <a:gd name="connsiteY4" fmla="*/ 1575300 h 157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56" h="1575300">
                  <a:moveTo>
                    <a:pt x="0" y="0"/>
                  </a:moveTo>
                  <a:lnTo>
                    <a:pt x="70243" y="72137"/>
                  </a:lnTo>
                  <a:cubicBezTo>
                    <a:pt x="244236" y="271045"/>
                    <a:pt x="347456" y="518912"/>
                    <a:pt x="347456" y="787650"/>
                  </a:cubicBezTo>
                  <a:cubicBezTo>
                    <a:pt x="347456" y="1056387"/>
                    <a:pt x="244236" y="1304255"/>
                    <a:pt x="70243" y="1503163"/>
                  </a:cubicBezTo>
                  <a:lnTo>
                    <a:pt x="0" y="1575300"/>
                  </a:lnTo>
                  <a:close/>
                </a:path>
              </a:pathLst>
            </a:cu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วงรี 63">
              <a:extLst>
                <a:ext uri="{FF2B5EF4-FFF2-40B4-BE49-F238E27FC236}">
                  <a16:creationId xmlns:a16="http://schemas.microsoft.com/office/drawing/2014/main" xmlns="" id="{EEA964BE-0C59-4998-A9DC-014A6D31E3B7}"/>
                </a:ext>
              </a:extLst>
            </p:cNvPr>
            <p:cNvSpPr/>
            <p:nvPr/>
          </p:nvSpPr>
          <p:spPr>
            <a:xfrm>
              <a:off x="840295" y="659757"/>
              <a:ext cx="632255" cy="632255"/>
            </a:xfrm>
            <a:prstGeom prst="ellipse">
              <a:avLst/>
            </a:prstGeom>
            <a:solidFill>
              <a:srgbClr val="DD7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วงรี 64">
              <a:extLst>
                <a:ext uri="{FF2B5EF4-FFF2-40B4-BE49-F238E27FC236}">
                  <a16:creationId xmlns:a16="http://schemas.microsoft.com/office/drawing/2014/main" xmlns="" id="{3B2E533E-B0B2-4CB4-999F-03D195C29743}"/>
                </a:ext>
              </a:extLst>
            </p:cNvPr>
            <p:cNvSpPr/>
            <p:nvPr/>
          </p:nvSpPr>
          <p:spPr>
            <a:xfrm>
              <a:off x="341110" y="1971689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วงรี 65">
              <a:extLst>
                <a:ext uri="{FF2B5EF4-FFF2-40B4-BE49-F238E27FC236}">
                  <a16:creationId xmlns:a16="http://schemas.microsoft.com/office/drawing/2014/main" xmlns="" id="{8E73B9AB-0ED8-49C8-92AE-CB09D728DAAB}"/>
                </a:ext>
              </a:extLst>
            </p:cNvPr>
            <p:cNvSpPr/>
            <p:nvPr/>
          </p:nvSpPr>
          <p:spPr>
            <a:xfrm>
              <a:off x="1263043" y="4683821"/>
              <a:ext cx="381323" cy="381323"/>
            </a:xfrm>
            <a:prstGeom prst="ellipse">
              <a:avLst/>
            </a:prstGeom>
            <a:solidFill>
              <a:srgbClr val="B4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วงรี 66">
              <a:extLst>
                <a:ext uri="{FF2B5EF4-FFF2-40B4-BE49-F238E27FC236}">
                  <a16:creationId xmlns:a16="http://schemas.microsoft.com/office/drawing/2014/main" xmlns="" id="{44A24625-9C58-4615-ACA9-EB10DA003560}"/>
                </a:ext>
              </a:extLst>
            </p:cNvPr>
            <p:cNvSpPr/>
            <p:nvPr/>
          </p:nvSpPr>
          <p:spPr>
            <a:xfrm>
              <a:off x="3201060" y="4912835"/>
              <a:ext cx="540861" cy="540861"/>
            </a:xfrm>
            <a:prstGeom prst="ellipse">
              <a:avLst/>
            </a:prstGeom>
            <a:solidFill>
              <a:srgbClr val="B439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317539B9-FA70-4841-A59E-890C52CC70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3" r="9259"/>
          <a:stretch/>
        </p:blipFill>
        <p:spPr>
          <a:xfrm>
            <a:off x="7569007" y="2079126"/>
            <a:ext cx="3530279" cy="3551006"/>
          </a:xfrm>
          <a:prstGeom prst="ellipse">
            <a:avLst/>
          </a:prstGeom>
        </p:spPr>
      </p:pic>
      <p:sp>
        <p:nvSpPr>
          <p:cNvPr id="29" name="ส่วนโค้ง 28">
            <a:extLst>
              <a:ext uri="{FF2B5EF4-FFF2-40B4-BE49-F238E27FC236}">
                <a16:creationId xmlns:a16="http://schemas.microsoft.com/office/drawing/2014/main" xmlns="" id="{C20F9903-5B9E-4BD8-94EC-65AACD46547A}"/>
              </a:ext>
            </a:extLst>
          </p:cNvPr>
          <p:cNvSpPr/>
          <p:nvPr/>
        </p:nvSpPr>
        <p:spPr>
          <a:xfrm>
            <a:off x="7175299" y="1694756"/>
            <a:ext cx="4294207" cy="4294207"/>
          </a:xfrm>
          <a:prstGeom prst="arc">
            <a:avLst>
              <a:gd name="adj1" fmla="val 14830820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xmlns="" id="{F7065CC6-ACB5-4894-A2B4-13CCB600E6A1}"/>
              </a:ext>
            </a:extLst>
          </p:cNvPr>
          <p:cNvSpPr txBox="1"/>
          <p:nvPr/>
        </p:nvSpPr>
        <p:spPr>
          <a:xfrm>
            <a:off x="105480" y="130207"/>
            <a:ext cx="768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u="sng" dirty="0" smtClean="0">
                <a:latin typeface="Alfa Slab One" panose="020B0604020202020204" charset="0"/>
                <a:cs typeface="FC Daisy" panose="020B0500040200020003" pitchFamily="34" charset="-34"/>
              </a:rPr>
              <a:t>2.2  Cơ sở lý thuyết</a:t>
            </a:r>
            <a:endParaRPr lang="vi-VN" sz="5400" u="sng" dirty="0">
              <a:latin typeface="Alfa Slab One" panose="020B0604020202020204" charset="0"/>
              <a:cs typeface="FC Daisy" panose="020B0500040200020003" pitchFamily="34" charset="-34"/>
            </a:endParaRPr>
          </a:p>
        </p:txBody>
      </p: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xmlns="" id="{CAB0A64F-28AB-4980-9877-4B8C7B3DA00E}"/>
              </a:ext>
            </a:extLst>
          </p:cNvPr>
          <p:cNvSpPr txBox="1"/>
          <p:nvPr/>
        </p:nvSpPr>
        <p:spPr>
          <a:xfrm>
            <a:off x="1077857" y="-23166"/>
            <a:ext cx="5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0842"/>
                </a:solidFill>
                <a:latin typeface="Bauhaus 93" panose="04030905020B02020C02" pitchFamily="82" charset="0"/>
              </a:rPr>
              <a:t>AM</a:t>
            </a:r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xmlns="" id="{D9BDC787-2F30-456E-8907-D7D916664A46}"/>
              </a:ext>
            </a:extLst>
          </p:cNvPr>
          <p:cNvSpPr/>
          <p:nvPr/>
        </p:nvSpPr>
        <p:spPr>
          <a:xfrm>
            <a:off x="4437119" y="1773495"/>
            <a:ext cx="385869" cy="334142"/>
          </a:xfrm>
          <a:prstGeom prst="ellipse">
            <a:avLst/>
          </a:prstGeom>
          <a:solidFill>
            <a:srgbClr val="633B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xmlns="" id="{ED548FC5-75B6-4C7C-8839-C3FE1BBE2ACB}"/>
              </a:ext>
            </a:extLst>
          </p:cNvPr>
          <p:cNvSpPr txBox="1"/>
          <p:nvPr/>
        </p:nvSpPr>
        <p:spPr>
          <a:xfrm>
            <a:off x="11065876" y="140963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35" name="สามเหลี่ยมหน้าจั่ว 34">
            <a:extLst>
              <a:ext uri="{FF2B5EF4-FFF2-40B4-BE49-F238E27FC236}">
                <a16:creationId xmlns:a16="http://schemas.microsoft.com/office/drawing/2014/main" xmlns="" id="{89B5F683-E517-44D8-80C7-2826363152B5}"/>
              </a:ext>
            </a:extLst>
          </p:cNvPr>
          <p:cNvSpPr/>
          <p:nvPr/>
        </p:nvSpPr>
        <p:spPr>
          <a:xfrm>
            <a:off x="10843097" y="140963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วงรี 67">
            <a:extLst>
              <a:ext uri="{FF2B5EF4-FFF2-40B4-BE49-F238E27FC236}">
                <a16:creationId xmlns:a16="http://schemas.microsoft.com/office/drawing/2014/main" xmlns="" id="{1A53BF0C-7D89-4BAA-9B67-2AA788E733D5}"/>
              </a:ext>
            </a:extLst>
          </p:cNvPr>
          <p:cNvSpPr/>
          <p:nvPr/>
        </p:nvSpPr>
        <p:spPr>
          <a:xfrm flipH="1">
            <a:off x="7887623" y="198519"/>
            <a:ext cx="624828" cy="62482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วงรี 76">
            <a:extLst>
              <a:ext uri="{FF2B5EF4-FFF2-40B4-BE49-F238E27FC236}">
                <a16:creationId xmlns:a16="http://schemas.microsoft.com/office/drawing/2014/main" xmlns="" id="{C0D34067-B46C-4689-8B3A-9EB766E21115}"/>
              </a:ext>
            </a:extLst>
          </p:cNvPr>
          <p:cNvSpPr/>
          <p:nvPr/>
        </p:nvSpPr>
        <p:spPr>
          <a:xfrm>
            <a:off x="11525250" y="4316909"/>
            <a:ext cx="361935" cy="361935"/>
          </a:xfrm>
          <a:prstGeom prst="ellipse">
            <a:avLst/>
          </a:prstGeom>
          <a:solidFill>
            <a:srgbClr val="E2A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0002" y="1078207"/>
            <a:ext cx="80320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4000" dirty="0" smtClean="0">
                <a:latin typeface="+mj-lt"/>
              </a:rPr>
              <a:t>Tính đóng gói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4000" dirty="0" smtClean="0">
                <a:latin typeface="+mj-lt"/>
              </a:rPr>
              <a:t>Tính trừu tượng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4000" dirty="0" smtClean="0">
                <a:latin typeface="+mj-lt"/>
              </a:rPr>
              <a:t>Tính kế thừa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4000" dirty="0" smtClean="0">
                <a:latin typeface="+mj-lt"/>
              </a:rPr>
              <a:t>Tính đa hình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4000" dirty="0" smtClean="0">
                <a:latin typeface="+mj-lt"/>
              </a:rPr>
              <a:t>Danh sách liên kết đôi</a:t>
            </a:r>
          </a:p>
        </p:txBody>
      </p:sp>
      <p:sp>
        <p:nvSpPr>
          <p:cNvPr id="69" name="วงรี 67">
            <a:extLst>
              <a:ext uri="{FF2B5EF4-FFF2-40B4-BE49-F238E27FC236}">
                <a16:creationId xmlns:a16="http://schemas.microsoft.com/office/drawing/2014/main" xmlns="" id="{1A53BF0C-7D89-4BAA-9B67-2AA788E733D5}"/>
              </a:ext>
            </a:extLst>
          </p:cNvPr>
          <p:cNvSpPr/>
          <p:nvPr/>
        </p:nvSpPr>
        <p:spPr>
          <a:xfrm flipH="1">
            <a:off x="699483" y="5869406"/>
            <a:ext cx="624828" cy="624828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76316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วงรี 43">
            <a:extLst>
              <a:ext uri="{FF2B5EF4-FFF2-40B4-BE49-F238E27FC236}">
                <a16:creationId xmlns:a16="http://schemas.microsoft.com/office/drawing/2014/main" xmlns="" id="{8C8AFD76-F194-469D-9944-BE9141B52895}"/>
              </a:ext>
            </a:extLst>
          </p:cNvPr>
          <p:cNvSpPr/>
          <p:nvPr/>
        </p:nvSpPr>
        <p:spPr>
          <a:xfrm flipH="1">
            <a:off x="4140573" y="98652"/>
            <a:ext cx="611023" cy="611023"/>
          </a:xfrm>
          <a:prstGeom prst="ellipse">
            <a:avLst/>
          </a:prstGeom>
          <a:solidFill>
            <a:srgbClr val="E2A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รูปแบบอิสระ: รูปร่าง 34">
            <a:extLst>
              <a:ext uri="{FF2B5EF4-FFF2-40B4-BE49-F238E27FC236}">
                <a16:creationId xmlns:a16="http://schemas.microsoft.com/office/drawing/2014/main" xmlns="" id="{3FDADC5C-C6C2-45F7-B856-81EBF9328BB0}"/>
              </a:ext>
            </a:extLst>
          </p:cNvPr>
          <p:cNvSpPr/>
          <p:nvPr/>
        </p:nvSpPr>
        <p:spPr>
          <a:xfrm>
            <a:off x="0" y="1536683"/>
            <a:ext cx="12192000" cy="5321319"/>
          </a:xfrm>
          <a:custGeom>
            <a:avLst/>
            <a:gdLst>
              <a:gd name="connsiteX0" fmla="*/ 0 w 12192000"/>
              <a:gd name="connsiteY0" fmla="*/ 0 h 3901955"/>
              <a:gd name="connsiteX1" fmla="*/ 34674 w 12192000"/>
              <a:gd name="connsiteY1" fmla="*/ 84289 h 3901955"/>
              <a:gd name="connsiteX2" fmla="*/ 6096000 w 12192000"/>
              <a:gd name="connsiteY2" fmla="*/ 3567078 h 3901955"/>
              <a:gd name="connsiteX3" fmla="*/ 12157327 w 12192000"/>
              <a:gd name="connsiteY3" fmla="*/ 84289 h 3901955"/>
              <a:gd name="connsiteX4" fmla="*/ 12192000 w 12192000"/>
              <a:gd name="connsiteY4" fmla="*/ 0 h 3901955"/>
              <a:gd name="connsiteX5" fmla="*/ 12192000 w 12192000"/>
              <a:gd name="connsiteY5" fmla="*/ 3901955 h 3901955"/>
              <a:gd name="connsiteX6" fmla="*/ 0 w 12192000"/>
              <a:gd name="connsiteY6" fmla="*/ 3901955 h 390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01955">
                <a:moveTo>
                  <a:pt x="0" y="0"/>
                </a:moveTo>
                <a:lnTo>
                  <a:pt x="34674" y="84289"/>
                </a:lnTo>
                <a:cubicBezTo>
                  <a:pt x="939365" y="2116654"/>
                  <a:pt x="3311757" y="3567078"/>
                  <a:pt x="6096000" y="3567078"/>
                </a:cubicBezTo>
                <a:cubicBezTo>
                  <a:pt x="8880243" y="3567078"/>
                  <a:pt x="11252635" y="2116654"/>
                  <a:pt x="12157327" y="84289"/>
                </a:cubicBezTo>
                <a:lnTo>
                  <a:pt x="12192000" y="0"/>
                </a:lnTo>
                <a:lnTo>
                  <a:pt x="12192000" y="3901955"/>
                </a:lnTo>
                <a:lnTo>
                  <a:pt x="0" y="3901955"/>
                </a:lnTo>
                <a:close/>
              </a:path>
            </a:pathLst>
          </a:custGeom>
          <a:gradFill>
            <a:gsLst>
              <a:gs pos="50000">
                <a:srgbClr val="E2A8D5"/>
              </a:gs>
              <a:gs pos="0">
                <a:srgbClr val="3B2A57"/>
              </a:gs>
              <a:gs pos="100000">
                <a:srgbClr val="B4399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ส่วนโค้ง 3">
            <a:extLst>
              <a:ext uri="{FF2B5EF4-FFF2-40B4-BE49-F238E27FC236}">
                <a16:creationId xmlns:a16="http://schemas.microsoft.com/office/drawing/2014/main" xmlns="" id="{5EA86648-1F71-45F0-B9F4-93F33CD7386C}"/>
              </a:ext>
            </a:extLst>
          </p:cNvPr>
          <p:cNvSpPr/>
          <p:nvPr/>
        </p:nvSpPr>
        <p:spPr>
          <a:xfrm rot="16200000" flipH="1">
            <a:off x="6394611" y="1299606"/>
            <a:ext cx="4294207" cy="4294207"/>
          </a:xfrm>
          <a:prstGeom prst="arc">
            <a:avLst>
              <a:gd name="adj1" fmla="val 14830820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97453DE9-279D-4170-8A0A-4BE42D08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1" r="12264"/>
          <a:stretch/>
        </p:blipFill>
        <p:spPr>
          <a:xfrm>
            <a:off x="6766291" y="1689772"/>
            <a:ext cx="3534877" cy="3513873"/>
          </a:xfrm>
          <a:prstGeom prst="ellipse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xmlns="" id="{8E5BCAC0-C37F-427B-B374-8DE5307F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34"/>
          <a:stretch/>
        </p:blipFill>
        <p:spPr>
          <a:xfrm>
            <a:off x="968065" y="709675"/>
            <a:ext cx="3534877" cy="3513873"/>
          </a:xfrm>
          <a:prstGeom prst="ellipse">
            <a:avLst/>
          </a:prstGeom>
        </p:spPr>
      </p:pic>
      <p:sp>
        <p:nvSpPr>
          <p:cNvPr id="7" name="ส่วนโค้ง 6">
            <a:extLst>
              <a:ext uri="{FF2B5EF4-FFF2-40B4-BE49-F238E27FC236}">
                <a16:creationId xmlns:a16="http://schemas.microsoft.com/office/drawing/2014/main" xmlns="" id="{600E994C-7DD7-4956-9645-D5575EAA0070}"/>
              </a:ext>
            </a:extLst>
          </p:cNvPr>
          <p:cNvSpPr/>
          <p:nvPr/>
        </p:nvSpPr>
        <p:spPr>
          <a:xfrm rot="16200000">
            <a:off x="588401" y="310240"/>
            <a:ext cx="4294207" cy="4294207"/>
          </a:xfrm>
          <a:prstGeom prst="arc">
            <a:avLst>
              <a:gd name="adj1" fmla="val 14830820"/>
              <a:gd name="adj2" fmla="val 6668972"/>
            </a:avLst>
          </a:prstGeom>
          <a:noFill/>
          <a:ln w="381000" cap="rnd">
            <a:gradFill>
              <a:gsLst>
                <a:gs pos="50000">
                  <a:srgbClr val="E2A8D5"/>
                </a:gs>
                <a:gs pos="0">
                  <a:srgbClr val="3B2A57"/>
                </a:gs>
                <a:gs pos="100000">
                  <a:srgbClr val="B4399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xmlns="" id="{8FC560AF-1E50-4589-8A1F-671BCAAFBA1C}"/>
              </a:ext>
            </a:extLst>
          </p:cNvPr>
          <p:cNvSpPr txBox="1"/>
          <p:nvPr/>
        </p:nvSpPr>
        <p:spPr>
          <a:xfrm>
            <a:off x="5202319" y="216306"/>
            <a:ext cx="6716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 smtClean="0">
                <a:solidFill>
                  <a:srgbClr val="250842"/>
                </a:solidFill>
                <a:latin typeface="Alfa Slab One" panose="020B0604020202020204" charset="0"/>
              </a:rPr>
              <a:t>3  Tổ chức cấu trúc dữ liệu và các class</a:t>
            </a:r>
            <a:endParaRPr lang="en-US" sz="4800" dirty="0">
              <a:solidFill>
                <a:srgbClr val="250842"/>
              </a:solidFill>
              <a:latin typeface="Alfa Slab One" panose="020B0604020202020204" charset="0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xmlns="" id="{38D695F8-A6D8-45B0-AA0B-71F4808EBCDC}"/>
              </a:ext>
            </a:extLst>
          </p:cNvPr>
          <p:cNvSpPr txBox="1"/>
          <p:nvPr/>
        </p:nvSpPr>
        <p:spPr>
          <a:xfrm>
            <a:off x="5584233" y="-23166"/>
            <a:ext cx="5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0842"/>
                </a:solidFill>
                <a:latin typeface="Bauhaus 93" panose="04030905020B02020C02" pitchFamily="82" charset="0"/>
              </a:rPr>
              <a:t>AM</a:t>
            </a: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xmlns="" id="{41ADE308-6AC7-441D-8300-613804D12822}"/>
              </a:ext>
            </a:extLst>
          </p:cNvPr>
          <p:cNvSpPr/>
          <p:nvPr/>
        </p:nvSpPr>
        <p:spPr>
          <a:xfrm>
            <a:off x="5763028" y="659895"/>
            <a:ext cx="154875" cy="154875"/>
          </a:xfrm>
          <a:prstGeom prst="ellipse">
            <a:avLst/>
          </a:prstGeom>
          <a:solidFill>
            <a:srgbClr val="633B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xmlns="" id="{1DC72B43-24D1-44FF-BC08-BC634AD4CC8B}"/>
              </a:ext>
            </a:extLst>
          </p:cNvPr>
          <p:cNvSpPr txBox="1"/>
          <p:nvPr/>
        </p:nvSpPr>
        <p:spPr>
          <a:xfrm>
            <a:off x="47156" y="4502677"/>
            <a:ext cx="7512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600" dirty="0" smtClean="0">
                <a:solidFill>
                  <a:schemeClr val="tx2">
                    <a:lumMod val="75000"/>
                  </a:schemeClr>
                </a:solidFill>
                <a:latin typeface="Alfa Slab One" panose="020B0604020202020204" charset="0"/>
              </a:rPr>
              <a:t>3.1 Phát biểu bài toán</a:t>
            </a:r>
            <a:endParaRPr lang="en-US" sz="4600" dirty="0">
              <a:solidFill>
                <a:schemeClr val="tx2">
                  <a:lumMod val="75000"/>
                </a:schemeClr>
              </a:solidFill>
              <a:latin typeface="Alfa Slab One" panose="020B0604020202020204" charset="0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xmlns="" id="{956CA466-E465-46CC-AD17-19F91D02E6F3}"/>
              </a:ext>
            </a:extLst>
          </p:cNvPr>
          <p:cNvSpPr txBox="1"/>
          <p:nvPr/>
        </p:nvSpPr>
        <p:spPr>
          <a:xfrm>
            <a:off x="650035" y="140963"/>
            <a:ext cx="94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3B79"/>
                </a:solidFill>
                <a:latin typeface="Alfa Slab One" panose="00000500000000000000" pitchFamily="2" charset="0"/>
              </a:rPr>
              <a:t>SPACE</a:t>
            </a:r>
          </a:p>
        </p:txBody>
      </p:sp>
      <p:sp>
        <p:nvSpPr>
          <p:cNvPr id="19" name="สามเหลี่ยมหน้าจั่ว 18">
            <a:extLst>
              <a:ext uri="{FF2B5EF4-FFF2-40B4-BE49-F238E27FC236}">
                <a16:creationId xmlns:a16="http://schemas.microsoft.com/office/drawing/2014/main" xmlns="" id="{ABA41B30-7FE1-4697-9422-66305CF5D6CF}"/>
              </a:ext>
            </a:extLst>
          </p:cNvPr>
          <p:cNvSpPr/>
          <p:nvPr/>
        </p:nvSpPr>
        <p:spPr>
          <a:xfrm>
            <a:off x="427256" y="140963"/>
            <a:ext cx="238035" cy="205203"/>
          </a:xfrm>
          <a:prstGeom prst="triangle">
            <a:avLst/>
          </a:prstGeom>
          <a:solidFill>
            <a:srgbClr val="633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xmlns="" id="{056FCE06-7C7A-42C3-970D-93772894D3DC}"/>
              </a:ext>
            </a:extLst>
          </p:cNvPr>
          <p:cNvSpPr/>
          <p:nvPr/>
        </p:nvSpPr>
        <p:spPr>
          <a:xfrm flipH="1">
            <a:off x="10945920" y="4361828"/>
            <a:ext cx="895877" cy="895877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xmlns="" id="{D021A5B7-DE3A-4E72-9026-8C33F7EDD166}"/>
              </a:ext>
            </a:extLst>
          </p:cNvPr>
          <p:cNvSpPr/>
          <p:nvPr/>
        </p:nvSpPr>
        <p:spPr>
          <a:xfrm flipH="1" flipV="1">
            <a:off x="11353654" y="3568989"/>
            <a:ext cx="232737" cy="232737"/>
          </a:xfrm>
          <a:prstGeom prst="ellipse">
            <a:avLst/>
          </a:prstGeom>
          <a:solidFill>
            <a:srgbClr val="3B2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xmlns="" id="{6C641E8C-024A-46B6-B608-623A6FBE8C0C}"/>
              </a:ext>
            </a:extLst>
          </p:cNvPr>
          <p:cNvSpPr/>
          <p:nvPr/>
        </p:nvSpPr>
        <p:spPr>
          <a:xfrm flipH="1" flipV="1">
            <a:off x="11103062" y="1785966"/>
            <a:ext cx="361967" cy="361967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วงรี 38">
            <a:extLst>
              <a:ext uri="{FF2B5EF4-FFF2-40B4-BE49-F238E27FC236}">
                <a16:creationId xmlns:a16="http://schemas.microsoft.com/office/drawing/2014/main" xmlns="" id="{12166EA9-7FD7-40CB-ABE2-A29C32A9924D}"/>
              </a:ext>
            </a:extLst>
          </p:cNvPr>
          <p:cNvSpPr/>
          <p:nvPr/>
        </p:nvSpPr>
        <p:spPr>
          <a:xfrm flipH="1" flipV="1">
            <a:off x="4808654" y="6141325"/>
            <a:ext cx="249699" cy="249699"/>
          </a:xfrm>
          <a:prstGeom prst="ellipse">
            <a:avLst/>
          </a:prstGeom>
          <a:solidFill>
            <a:srgbClr val="DD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วงรี 39">
            <a:extLst>
              <a:ext uri="{FF2B5EF4-FFF2-40B4-BE49-F238E27FC236}">
                <a16:creationId xmlns:a16="http://schemas.microsoft.com/office/drawing/2014/main" xmlns="" id="{9E3102F0-3152-4EFC-B075-AEB4DA720CFA}"/>
              </a:ext>
            </a:extLst>
          </p:cNvPr>
          <p:cNvSpPr/>
          <p:nvPr/>
        </p:nvSpPr>
        <p:spPr>
          <a:xfrm flipH="1" flipV="1">
            <a:off x="388048" y="4034139"/>
            <a:ext cx="554486" cy="554486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วงรี 40">
            <a:extLst>
              <a:ext uri="{FF2B5EF4-FFF2-40B4-BE49-F238E27FC236}">
                <a16:creationId xmlns:a16="http://schemas.microsoft.com/office/drawing/2014/main" xmlns="" id="{47EA9DA9-6BF5-4829-A010-A4E9299E27D2}"/>
              </a:ext>
            </a:extLst>
          </p:cNvPr>
          <p:cNvSpPr/>
          <p:nvPr/>
        </p:nvSpPr>
        <p:spPr>
          <a:xfrm flipH="1" flipV="1">
            <a:off x="9901529" y="6080763"/>
            <a:ext cx="232737" cy="232737"/>
          </a:xfrm>
          <a:prstGeom prst="ellipse">
            <a:avLst/>
          </a:prstGeom>
          <a:solidFill>
            <a:srgbClr val="B4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วงรี 42">
            <a:extLst>
              <a:ext uri="{FF2B5EF4-FFF2-40B4-BE49-F238E27FC236}">
                <a16:creationId xmlns:a16="http://schemas.microsoft.com/office/drawing/2014/main" xmlns="" id="{DFD6D579-9B80-4B2B-99EF-88BED38FD4C4}"/>
              </a:ext>
            </a:extLst>
          </p:cNvPr>
          <p:cNvSpPr/>
          <p:nvPr/>
        </p:nvSpPr>
        <p:spPr>
          <a:xfrm flipH="1">
            <a:off x="11201327" y="80525"/>
            <a:ext cx="385064" cy="385064"/>
          </a:xfrm>
          <a:prstGeom prst="ellipse">
            <a:avLst/>
          </a:prstGeom>
          <a:solidFill>
            <a:srgbClr val="F67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กล่องข้อความ 16">
            <a:extLst>
              <a:ext uri="{FF2B5EF4-FFF2-40B4-BE49-F238E27FC236}">
                <a16:creationId xmlns:a16="http://schemas.microsoft.com/office/drawing/2014/main" xmlns="" id="{1DC72B43-24D1-44FF-BC08-BC634AD4CC8B}"/>
              </a:ext>
            </a:extLst>
          </p:cNvPr>
          <p:cNvSpPr txBox="1"/>
          <p:nvPr/>
        </p:nvSpPr>
        <p:spPr>
          <a:xfrm>
            <a:off x="94312" y="5286921"/>
            <a:ext cx="7512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600" dirty="0" smtClean="0">
                <a:solidFill>
                  <a:schemeClr val="tx2">
                    <a:lumMod val="75000"/>
                  </a:schemeClr>
                </a:solidFill>
                <a:latin typeface="Alfa Slab One" panose="020B0604020202020204" charset="0"/>
              </a:rPr>
              <a:t>3.2 Cấu trúc dữ liệu</a:t>
            </a:r>
            <a:endParaRPr lang="en-US" sz="4600" dirty="0">
              <a:solidFill>
                <a:schemeClr val="tx2">
                  <a:lumMod val="75000"/>
                </a:schemeClr>
              </a:solidFill>
              <a:latin typeface="Alfa Slab One" panose="020B0604020202020204" charset="0"/>
            </a:endParaRPr>
          </a:p>
        </p:txBody>
      </p:sp>
      <p:sp>
        <p:nvSpPr>
          <p:cNvPr id="25" name="กล่องข้อความ 16">
            <a:extLst>
              <a:ext uri="{FF2B5EF4-FFF2-40B4-BE49-F238E27FC236}">
                <a16:creationId xmlns:a16="http://schemas.microsoft.com/office/drawing/2014/main" xmlns="" id="{1DC72B43-24D1-44FF-BC08-BC634AD4CC8B}"/>
              </a:ext>
            </a:extLst>
          </p:cNvPr>
          <p:cNvSpPr txBox="1"/>
          <p:nvPr/>
        </p:nvSpPr>
        <p:spPr>
          <a:xfrm>
            <a:off x="94312" y="6044827"/>
            <a:ext cx="75122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600" dirty="0" smtClean="0">
                <a:solidFill>
                  <a:schemeClr val="tx2">
                    <a:lumMod val="75000"/>
                  </a:schemeClr>
                </a:solidFill>
                <a:latin typeface="Alfa Slab One" panose="020B0604020202020204" charset="0"/>
              </a:rPr>
              <a:t>3.3 Các Class</a:t>
            </a:r>
            <a:endParaRPr lang="en-US" sz="4600" dirty="0">
              <a:solidFill>
                <a:schemeClr val="tx2">
                  <a:lumMod val="75000"/>
                </a:schemeClr>
              </a:solidFill>
              <a:latin typeface="Alfa Slab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3349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605</Words>
  <Application>Microsoft Office PowerPoint</Application>
  <PresentationFormat>Widescreen</PresentationFormat>
  <Paragraphs>242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Times New Roman</vt:lpstr>
      <vt:lpstr>Angsana New</vt:lpstr>
      <vt:lpstr>Calibri Light</vt:lpstr>
      <vt:lpstr>FC Daisy</vt:lpstr>
      <vt:lpstr>Bauhaus 93</vt:lpstr>
      <vt:lpstr>Bahnschrift Condensed</vt:lpstr>
      <vt:lpstr>Arial</vt:lpstr>
      <vt:lpstr>Alfa Slab One</vt:lpstr>
      <vt:lpstr>Adobe Fan Heiti Std B</vt:lpstr>
      <vt:lpstr>Cordia New</vt:lpstr>
      <vt:lpstr>Calibri</vt:lpstr>
      <vt:lpstr>Adobe Kaiti Std R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62222037</dc:creator>
  <cp:lastModifiedBy>Nguyễn Văn Viên</cp:lastModifiedBy>
  <cp:revision>99</cp:revision>
  <dcterms:created xsi:type="dcterms:W3CDTF">2021-11-17T09:49:05Z</dcterms:created>
  <dcterms:modified xsi:type="dcterms:W3CDTF">2021-12-11T03:54:28Z</dcterms:modified>
</cp:coreProperties>
</file>